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035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4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தழும்புகள் என் ஆரோக்கி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4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சிலுவை எந்தன் மேன்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4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ன் வாஞ்சை எல்லாம் தீர்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4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ன் பாதை செவ்வையா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4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உந்தன் பாடுகள் என் ஆறுத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4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நாமம் என் துருக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4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அன்பு என்னுள் பா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4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ை புரண்டு பொங்கி ஓ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4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உந்தன் பாதம் எந்தன் வாஞ்ச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4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கரங்கள் எந்தன் தஞ்ச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4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த் தேடும் எந்தன் ஆத்ம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4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சமூகம் நித்தம் நா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4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உந்தன் மாம்சம் எந்தன் போஜன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4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இரத்தம் எந்தன் பான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4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சித்தம் எந்தன் பாக்கி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4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கிருபை மட்டும் போ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4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2026-05-25T05:34:14Z</dcterms:created>
  <dcterms:modified xsi:type="dcterms:W3CDTF">2026-05-25T05:34:14Z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