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துணையி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காத்திடுவார் – இ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பயப்ப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் தாங்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ன் இயேசு இராஜன் இ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துணையி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மெ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ன்னைத் தெரி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நடத்திடுவார்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ப்பதனை அறிந்துண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ியை செய்திடுவாய் – பொ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ன்னை பெலப்படு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ாய் நடத்திடுவார் இ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னேறிச் சுதந்தரிப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வாக்குகளை- பொ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ன்பின் தேவனி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த்தி தாங்கிடுவார் –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வறியே நீ விழுந்தி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ு தாங்கிடுவார் – பொ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2026-05-25T05:34:06Z</dcterms:created>
  <dcterms:modified xsi:type="dcterms:W3CDTF">2026-05-25T05:34:06Z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