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849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ரசு வ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நட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பிதாவே அப்பா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றாட உணவை ஒவ்வொரு நா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த் தார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றர் குற்றம் மன்னித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னால் எங்கள் குறைகளை மன்ன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திக்கும் சாத்தானின் சூழ்ச்சிய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ட்சியும் வல்லமை மாட்சியும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உமக்கே சொந்த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ாதிகள் ஒழியணும் சண்டைகள் ஓய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வ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ஊழியம் எழும்பணும் ஓடி உழை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சொல்ல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உமக்காய் வாழணும் உம் குரல் கேட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இணையண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அனுதின சிலுவையை ஆர்வமாய் சும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தாருமை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ஆவியில் நிறைந்து ஜெபிக்க துத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என் சொந்த ஜனங்கள் இயேசுவை அறிய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ு அடையண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2026-05-26T22:10:50Z</dcterms:created>
  <dcterms:modified xsi:type="dcterms:W3CDTF">2026-05-26T22:10:50Z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