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2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rk ! the temperance bells are ringing, 
Joyous music fills the air ;
Strength and hope their tones are bringing 
To the homes where dwelt despair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ar the bells, . . . joyous bells, . . . 
Chime the anthem of the free ; 
Hear the bells, . . . merry bells, . . . 
Sound the temperance jubilee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Long the tyrant foe hath taken 
Cherished loved ones for his own ; 
Now his cruel power is shaken, 
Soon will fall his tottering thron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Brothers, come ! the hosts are forming !
Let us join without delay; 
Bright the hills with tints of morning, 
Dawning of a better day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2026-05-25T06:19:47Z</dcterms:created>
  <dcterms:modified xsi:type="dcterms:W3CDTF">2026-05-25T06:19:47Z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