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திருப்பல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லைப் படை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தந்து வி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ே தந்து வி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ங்கிவிடும் நிரந்தர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ப்போக்கில் நடப்ப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த்த வேஷம் தரிப்ப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னம் புதிதாக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ச்சித்தம் புரிந்து வாழ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த்தின் நினைவுகள் உ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கந்தனவாய் இருப்ப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வின் சொற்கள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னவாய் இருப்பதாக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ங்கள் ஏக்கங்கள் உமதா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ும் அதிகமாய் நேசி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ர் பணி செய்ய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யிர் இருக்கும் 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2026-05-25T05:34:00Z</dcterms:created>
  <dcterms:modified xsi:type="dcterms:W3CDTF">2026-05-25T05:34:00Z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