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ைவிடமாய் தெரிந்த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வுகிறீர் என் உள்ள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யாக ஏற்று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கிறீர் என் இதய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தகப்பனே உம்மை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் நாளெல்லாம் உம்மை உயர்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க்கும் அநீதிக்கும் சம்பந்தம் ஏ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க்கும் இருளுக்கும் ஐக்கியம் ஏ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்டு விட்டேன் பிரிந்து 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ட்டானதை தொட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போக்கோடு உறவு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் செயல்களோடு தொடர்பு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யாக்கினேன் ஆவி ஆத்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பயத்துடன் பூரணப்படு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னற்ற இருளின் செயல்களை வெறுக்கிறேன் -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ும் மனிதரை கடிந்து கொள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ிய நுகத்தோடு பிணைப்பு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ிசுவாசிகளின் ஐக்கியம்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2026-05-25T07:07:50Z</dcterms:created>
  <dcterms:modified xsi:type="dcterms:W3CDTF">2026-05-25T07:07:50Z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