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ாவே கர்த்தரைத் த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உள்ளத்த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த்தையே ஸ்தோத்தி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சகல உபகார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ன்றாய் எண்ணி து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நடந்தாலும் என்ன நேர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நம்பி து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அன்பில் சிறந்தவர் தயவில்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த்தில் ஐசுவரியம் உள்ளவரே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ினா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ின தேவனே – வாழ்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தொழு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ற்ற நேரம் நீர் பெலனாய் வ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னதெல்லாம் என்னை கைவ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ுகத்தை 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ி பார்த்திடுவ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ிடாமல் உம்மை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2026-05-25T06:19:47Z</dcterms:created>
  <dcterms:modified xsi:type="dcterms:W3CDTF">2026-05-25T06:19:47Z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