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6870686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 know that my Redeemer lives, 
And ever prays for me ; 
A token of His love He gives, 
A pledge of liberty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I find Him lifting up my head ; 
He brings salvation near : 
His presence makes me free indeed ; 
And He will soon appear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He wills that I should holy be : 
What can withstand His will ? 
The counsel of His grace in me 
He surely shall fulfil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Jesus, I hang upon Thy word : 
I steadfastly believe 
Thou wilt return, and claim me, Lord. 
And to Thyself receive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1">
  <a:themeElements>
    <a:clrScheme name="Theme8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2026-05-25T06:29:51Z</dcterms:created>
  <dcterms:modified xsi:type="dcterms:W3CDTF">2026-05-25T06:29:51Z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