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சுமப்பதனால் இறை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றகுகள் முறிய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்ளி அணைப்பதினால் இறை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ு குறைய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மின்னல் இடித்திட்ட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கிழி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மைகல்கள் நடந்திட்ட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திகள் அழ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வை சுமக்கும் தாய்க்கு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ழந்தை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விழி சுமக்கும் இருவிழி அ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ைகள்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ுவை சுமக்கும் மலர்களுக்க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ித்துளி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ை சுமக்கும் மேகத்திற்க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ழைத்துளி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ழைத்துளி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ழும் மனிதரை தா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க்கு முட்கள்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ழும் மனிதரில் இர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ிற்கு சிலுவைகள்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ன் பாவம் சுமக்கும் தோள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ஒரு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ை ஈயும் உன் சிறகின் நிழலில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2026-05-25T05:33:58Z</dcterms:created>
  <dcterms:modified xsi:type="dcterms:W3CDTF">2026-05-25T05:33:58Z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