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and ahead !  its fruits are waving 
O'er the hills of fadeless green ; 
And the living waters laving 
Shores where heavenly forms are seen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ocks and storms I'll fear no more, 
When on that eternal shore ; 
Drop the anchor ! furl the sail I 
I am safe within the vail ! [j n g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nward, bark ! the cape I'm round- 
See the blessed wave their hands ; 
Hear the harps of God resounding 
From the bright immortal bands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re  let go the anchor, riding 
On this calm and silvery bay : 
Seaward fast the tide is gliding, 
Shores in sunlight stretch away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hen we're free from all temptation, 
And the storms of life are past ; 
We'll praise the Rock of our salvation,  
Who hath brought us home at last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2026-05-25T06:19:46Z</dcterms:created>
  <dcterms:modified xsi:type="dcterms:W3CDTF">2026-05-25T06:19:46Z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