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ருணோதயம் எழுந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ேசுவை துதிப்ப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ணோதயம் பரமானந்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ோடுற வாட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தைப் போன்றொரு அருணோதய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ை சந்திக்கும் மன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என்ன ஆனந்தம் ஜோதி சூரியன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நேசர் எழும்பும் நாள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ன்றியாலுள்ளம் பூரித்திடு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னையாமேசு காருண்ய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ன்றாயிதை தியானஞ் செய்ய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ாறு மேற்ற சந்தர்ப்ப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ோன ராவினில் ஜீவித்தோர் பல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 விட்டுமே போய் விட்ட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ாலும் நமக்கிந்த நாள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 நேசரை துதிப்ப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ான் நிர்வாணியாய் வந்த வண்ண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்வாணியாயங்கு போகி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ச் செல்லவும் பூவி லொன்றுண்ட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ிப் போமந்த நாட்டிற்க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ஆ! என் நேசரின் அன்பையெண்ண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பரமானந்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ென் நேச ரோர் நவ வான் புவ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னஞ் செய்வதே ஆனந்த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பார் தன் நேசரின் மார்பில் சாய்ந்தே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ிவர் கானகந்தன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நேசரின் கூடச் செல்கி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 ராஜ்யத்தில் சேர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கொண்டல் மோதும் வறண்ட நாட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ே கைவிடாதேயும்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யோடு நான் வாரேனென் துக்க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2026-05-25T06:24:29Z</dcterms:created>
  <dcterms:modified xsi:type="dcterms:W3CDTF">2026-05-25T06:24:29Z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