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91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 குற்றம் கூட செய்யாத ஒரே ஒ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ய்வம்- இயேசு மட்டும் 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ன் எதிரிகளுக்காய் உயிரை கொடு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ே ஒரு தெய்வம் இயேசு மட்டும் தான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யில் தன்னை அறைந்தவரைக்கூ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னித்த பெரிய தெய்வ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ித்த பின்பு உயிரோடு எழு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ே ஒரு தெய்வம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ும் நிறைந்த எல்லாம் அறி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ம் வல்ல தெய்வ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த்தைப் படைத்த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ணக்கத்துக்குரிய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ே ஒரு தெய்வ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த்துப் போன உடலுக்குள்ள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ை வைத்த தெய்வ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காரமில்லா அனாதைகட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ைக்கலமான தெய்வ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7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2026-05-25T07:07:48Z</dcterms:created>
  <dcterms:modified xsi:type="dcterms:W3CDTF">2026-05-25T07:07:48Z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