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hadrach, Meshach, and Abednego, answered and said to the king, O Nebuchadnezzar, we are not careful to answer you in this matter.
17. If it be so, our God whom we serve is able to deliver us from the burning fiery furnace, and he will deliver us out of yours hand, O king.
18. But if not, be it known unto you, O king, that we will not serve your gods, nor worship the golden image which you have set up.
19. Then was Nebuchadnezzar full of fury, and the form of his visage was changed against Shadrach, Meshach, and Abednego: therefore he spoke, and commanded that they should heat the furnace one seven times more than it was known to be heated.
20. And he commanded the most mighty men that were in his army to bind Shadrach, Meshach, and Abednego, and to cast them into the burning fiery furnace.
21. Then these men were bound in their coats, their upper garments, and their hats, and their other garments, and were cast into the midst of the burning fiery furnace.
22. Therefore because the king's commandment was urgent, and the furnace exceeding hot, the flames of the fire slew those men that took up Shadrach, Meshach, and Abednego.
23. And these three men, Shadrach, Meshach, and Abednego, fell down bound into the midst of the burning fiery furnace.
24. Then Nebuchadnezzar the king was astonished, and rose up in haste, and spoke, and said unto his counsellors, Did not we cast three men bound into the midst of the fire? They answered and said unto the king, True, O king.
25. He answered and said, Lo, I see four men loose, walking in the midst of the fire, and they have no hurt; and the form of the fourth is like the Son of God.
26. Then Nebuchadnezzar came near to the mouth of the burning fiery furnace, and spoke, and said, Shadrach, Meshach, and Abednego, all of you servants of the most high God, come forth, and come here. Then Shadrach, Meshach, and Abednego, came out of the midst of the fire.
27. And the princes, governors, and captains, and the king's counsellors, being gathered together, saw these men, upon whose bodies the fire had no power, nor was an hair of their head singed, neither were their coats changed, nor the smell of fire had passed on them.
28. Then Nebuchadnezzar spoke, and said, Blessed be the God of Shadrach, Meshach, and Abednego, who has sent his angel, and delivered his servants that trusted in him, and have changed the king's word, and yielded their bodies, that they might not serve nor worship any god, except their own God.
29. Therefore I make a decree, That every people, nation, and language, which speak any thing amiss against the God of Shadrach, Meshach, and Abednego, shall be cut in pieces, and their houses shall be made a dunghill: because there is no other God that can deliver after this sort.
30. Then the king promoted Shadrach, Meshach, and Abednego, in the province of Babylon.
1. Nebuchadnezzar the king made an image of gold, whose height was threescore cubits, and the breadth thereof six cubits: he set it up in the plain of Dura, in the province of Babylon.
2. Then Nebuchadnezzar the king sent to gather together the princes, the governors, and the captains, the judges, the treasurers, the counsellors, the sheriffs, and all the rulers of the provinces, to come to the dedication of the image which Nebuchadnezzar the king had set up.
3. 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
4. Then an herald cried aloud, To you it is commanded, O people, nations, and languages,
5. That at what time all of you hear the sound of the cornet, flute, harp, sackbut, psaltery, dulcimer, and all kinds of music, all of you fall down and worship the golden image that Nebuchadnezzar the king has set up:
6. And whoso falls not down and worships shall the same hour be cast into the midst of a burning fiery furnace.
7. Therefore at that time, when all the people heard the sound of the cornet, flute, harp, sackbut, psaltery, and all kinds of music, all the people, the nations, and the languages, fell down and worshipped the golden image that Nebuchadnezzar the king had set up.
8. Wherefore at that time certain Chaldeans came near, and accused the Jews.
9. They spoke and said to the king Nebuchadnezzar, O king, live for ever.
10. You, O king, have made a decree, that every man that shall hear the sound of the cornet, flute, harp, sackbut, psaltery, and dulcimer, and all kinds of music, shall fall down and worship the golden image:
11. And whoso falls not down and worships, that he should be cast into the midst of a burning fiery furnace.
12. There are certain Jews whom you have set over the affairs of the province of Babylon, Shadrach, Meshach, and Abednego; these men, O king, have not regarded you: they serve not your gods, nor worship the golden image which you have set up.
13. Then Nebuchadnezzar in his rage and fury commanded to bring Shadrach, Meshach, and Abednego. Then they brought these men before the king.
14. Nebuchadnezzar spoke and said unto them, Is it true, O Shadrach, Meshach, and Abednego, do not all of you serve my gods, nor worship the golden image which I have set up?
15. Now if all of you be ready that at what time all of you hear the sound of the cornet, flute, harp, sackbut, psaltery, and dulcimer, and all kinds of music, all of you fall down and worship the image which I have made; well: but if all of you worship not, all of you shall be cast the same hour into the midst of a burning fiery furnace; and who is that God that shall deliver you out of my han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708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தானியேல் : 3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வாகிய நேபுகாத்நேச்சார் அறுபதுமுழ உயரமும் ஆறு முழ அகலமுமான ஒரு பொற்சிலையைப் பண்ணு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மாகாணத்திலிருக்கிற தூரா என்னும் சமபூமியிலே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ராஜாவாகிய நேபுகாத்நேச்சார் தேசாதிபதிகளையும், அதிகாரிகளையும், தலை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பதிகளையும், பொக்கிஷக்காரரையும், நீதிசாஸ்திரிகளையும், விசாரிப்புக்காரரையும், நாடுகளி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யோகஸ்தர் யாவரையும் நேபுகாத்நேச்சார் ராஜா நிறுத்தின சிலையின் பிரதிஷ்டைக்கு வந்து சே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தேசாதிபதிகளும், அதிகாரிகளும், தலைவரும் நியாயாதிபதிகளும், பொக்கிஷ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சாஸ்திரிகளும், விசாரிப்புக்காரரும், நாடுகளின் உத்தியோகஸ்தர் யாவரும், ராஜாவாகிய நேபுகாத்நேச்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ன சிலையின் பிரதிஷ்டைக்கு வந்து சேர்ந்து, நேபுகாத்நேச்சார் நிறுத்தின சிலை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ட்டியக்காரன் உரத்த சத்தமாய்: சகல ஜனங்களும், ஜாதிகளும் பாஷைக்காருமானவர்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க்காளம், நாகசுரம், கின்னரம், வீணை, சுரமண்டலம், தம்புரு முதலான சகலவித கீதவாத்தியங்களின் ச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ட்கும்போது, நீங்கள் தாழவிழுந்து, ராஜாவாகிய நேபுகாத்நேச்சார் நிறுத்தின பொற்சிலை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வனாகிலும் தாழ விழுந்து, அதைப் பணிந்துகொள்ளாமற்போனால், அவன் அந்நேரமே எரிகிற அக்கினிச்சூ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போடப்ப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சகல ஜனங்களும், எக்காளம், நாகசுரம், கின்னரம், வீணை, சுரமண்டலம் முதலான ச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த்தியங்களின் சத்தத்தைக் கேட்டவுடனே, சகல ஜனத்தாரும் ஜாதியாரும் பாஷைக்காரரும் தாழ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நேபுகாத்நேச்சார் நிறுத்தின பொற்சிலையைப் பணி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ச்சமயத்தில் கல்தேயரில் சிலர் ராஜசமுகத்தில் வந்து, யூதர்பேரில் குற்றஞ்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ராஜாவாகிய நேபுகாத்நேச்சாரை நோக்கி: ராஜாவே நீர் என்றும் வாழ்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க்காளம், நாகசுரம், கின்னரம், வீணை, சுரமண்டலம், தம்புரு முதலான சகலவித கீதவாத்திய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யும் கேட்கிற எந்த மனுஷனும் தாழவிழுந்து, பொற்சிலையைப் பணிந்துகொள்ளவேண்டு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வனாகிலும் தாழ விழுந்து பணிந்துகொள்ளாமற்போனால், அவன் எரிகிற அக்கினிச்சூளையி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டவேண்டுமென்றும், ராஜாவாகிய நீர்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பிலோன் மாகாணத்தின் காரியங்களை விசாரிக்கும்படி நீர் ஏற்படுத்தின சாத்ராக், மேஷாக், ஆபேத்நே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யூதரான மனுஷர் இருக்கிறார்களே; அவர்கள் ராஜாவாகிய உம்மை மதிக்கவில்லை; அவர்கள்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 ஆராதனை செய்யாமலும், நீர் நிறுத்தின பொற்சிலையைப் பணிந்துகொள்ளாமலு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நேபுகாத்நேச்சார் உக்கிரகோபங்கொண்டு சாத்ராக்கையும், மேஷாக்கையும், ஆபேத்நேகோ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வரும்படி கட்டளையிட்டான்; அவர்கள் அந்தப் புருஷரை ராஜாவின்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வி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புகாத்நேச்சார் அவர்களை நோக்கி: சாத்ராக், மேஷாக், ஆபேத்நேகோ என்பவர்களே, நீங்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 ஆராதனைசெய்யாமலும் நான் நிறுத்தின பொற்சிலையைப் பணிந்துகொள்ளாமலும் இருந்தது மெ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எக்காளம், நாகசுரம், கின்னரம், வீணை, சுரமண்டலம், தம்புரு முதலான ச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த்தியங்களின் சத்தத்தையும் நீங்கள் கேட்கும்போது, தாழ விழுந்து, நான் பண்ணிவைத்த சிலை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ள ஆயத்தமாயிருந்தால் நல்லது; பணிந்துகொள்ளாதிருந்தால் அந்நேரமே எரிகிற அக்கினிச்சூ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போடப்படுவீர்கள்; உங்களை என் கைக்குத் தப்புவிக்கப்போகிற தே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த்ராக், மேஷாக், ஆபேத்நேகோ என்பவர்கள் ராஜாவை நோக்கி: நேபுகாத்நேச்சாரே,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க்குறித்து உமக்கு உத்தரவு சொல்ல எங்களுக்கு அவசி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ஆராதிக்கிற தேவன் எங்களைத் தப்புவிக்க வல்லவராயிருக்கிறார்; அவர் எரிகிற அக்கினி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ளைக்கும், ராஜாவாகிய உம்முடைய கைக்கும் நீங்கலாக்கி விடுவி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டுவிக்காமற்போனாலும், நாங்கள் உம்முடைய தேவர்களுக்கு ஆராதனை செய்வதுமில்லை, நீர் நி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சிலையைப் பணிந்துகொள்வதுமில்லை என்கிறது ராஜாவாகிய உமக்குத் தெரிந்திருக்கக்கடவ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நேபுகாத்நேச்சாருக்குக் கடுங்கோபமூண்டு: சாத்ராக், மேஷாக், ஆபேத்நேகோ என்ப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அவனுடைய முகம் வேறுபட்டது; சூளையைச் சாதாணரமாய்ச் சூடாக்குவதைப்பார்க்கிலும் ஏழும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ச் சூடாக்கும்படி உத்தரவு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த்ராக், மேஷாக், ஆபேத்நேகோ என்பவர்களை எரிகிற அக்கினிச்சூளையிலே போடுவதற்கு அவர்களைக் கட்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இராணுவத்தில் பலசாலிகளாகிய புருஷருக்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ர்கள் தங்கள் சால்வைகளோடும் நிசார்களோடும் பாகைகளோடும் மற்ற வஸ்திர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 எரிகிற அக்கினிச்சூளையின்நடுவிலே போ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வின் கட்டளை கடுமையாயிருந்தபடியினாலும், சூளை மிகவும் சூடாக்கப்பட்டிருந்த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ஜுவாலையானது சாத்ராக், மேஷாக், ஆபேத்நேகோ என்பவர்களைத் தூக்கிக்கொண்டுபோன புருஷ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த்ராக், மேஷாக், ஆபேத்நேகோ என்னும் அந்த மூன்று புருஷரும் கட்டுண்டவர்களாய் எ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ச்சூளையின் நடுவி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ராஜாவாகிய நேபுகாத்நேச்சார் பிரமித்து, தீவிரமாய் எழுந்திருந்து, தன் மந்திரிமா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மூன்று புருஷரை அல்லவோ கட்டுண்டவர்களாக அக்கினியிலே போடுவித்தோம் என்றான்; அவர்கள் ராஜா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ஆம், ராஜாவே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அவன்: இதோ, நாலுபேர் விடுதலையாய் அக்கினியின் நடுவிலே உலாவுகிறதைக் காண்கிறேன்;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சேதமுமில்லை; நாலாம் ஆளின் சாயல் தேவபுத்திரனுக்கு ஒப்பா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நேபுகாத்நேச்சார் எரிகிற அக்கினிச்சூளையின் வாசலண்டைக்கு வந்து, உன்னதமா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ராகிய சாத்ராக், மேஷாக், ஆபேத்நேகோ என்பவர்களே, நீங்கள் வெளியே வாருங்கள் என்றா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ராக், மேஷாக், ஆபேத்நேகோ என்பவர்கள் அக்கினியின் நடுவிலிருந்து வெளியே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சாதிபதிகளும், அதிகாரிகளும், தலைவரும், ராஜாவின் மந்திரிகளும் கூடிவந்து, அந்தப் புருஷ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ங்களின்மேல் அக்கினி பெலஞ்செய்யாமலும், அவர்களுடைய தலைமயிர் கருகாமலும், அவர்களுடைய சால்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ப்படாமலும், அக்கினியின் மணம் அவர்களிடத்தில் வீசாமலும் இருந்ததை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நேபுகாத்நேச்சார் வசனித்து: சாத்ராக், மேஷாக், ஆபேத்நேகோ என்பவர்களுடைய தே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ம்; அவர்கள் தங்களுடைய தேவனைத் தவிர வேறொரு தேவனையும் சேவித்துப் பணியாமல், அவரையே ந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ட்டளையைத் தள்ளி, தங்கள் சரீரங்களை ஒப்புக்கொடுத்ததினால், அவர் தமது தூதனை அனுப்பி,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ரை விடு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தலால் சாத்ராக், மேஷாக், ஆபேத்நேகோ என்பர்களுடைய தேவனுக்கு விரோதமாகத் தூஷண வார்த்தையைச் சொ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 ஜனத்தானும், எந்த ஜாதியானும், எந்தப் பாஷைக்காரனும் துண்டித்துப்போடப்படுவான்; அவன்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க்களமாக்கப்படும் என்று என்னாலே தீர்மானிக்கப்படுகிறது; இவ்விதமாய் இரட்சிக்கத்தக்க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ருவரும் இல்லையெ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ராஜா சாத்ராக், மேஷாக், ஆபேத்நேகோ என்பவர்களைப் பாபிலோன் தேசத்திலே உயர்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தானியேல் : 3 : ]]></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2026-05-29T11:36:13Z</dcterms:created>
  <dcterms:modified xsi:type="dcterms:W3CDTF">2026-05-29T11:36:13Z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