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tter is a dry morsel, and quietness therewith, than an house full of sacrifices with strife.
2. A wise servant shall have rule over a son that causes shame, and shall have part of the inheritance among the brethren.
3. The fining pot is for silver, and the furnace for gold: but the LORD tries the hearts.
4. A wicked doer gives heed to false lips; and a liar gives ear to a naughty tongue.
5. Whoso mocks the poor reproaches his Maker: and he that is glad at calamities shall not be unpunished.
6. Children's children are the crown of old men; and the glory of children are their fathers.
7. Excellent speech becomes not a fool: much less do lying lips a prince.
8. A gift is as a precious stone in the eyes of him that has it: anywhere it turns, it prospers.
9. He that covers a transgression seeks love; but he that repeats a matter separates very friends.
10. A reproof enters more into a wise man than an hundred stripes into a fool.
11. An evil man seeks only rebellion: therefore a cruel messenger shall be sent against him.
12. Let a bear robbed of her whelps meet a man, rather than a fool in his folly.
13. Whoso rewards evil for good, evil shall not depart from his house.
14. The beginning of strife is as when one lets out water: therefore leave off contention, before it be meddled with.
15. He that justifies the wicked, and he that condemns the just, even they both are abomination to the LORD.
16. Wherefore is there a price in the hand of a fool to get wisdom, seeing he has no heart to it?
17. A friend loves at all times, and a brother is born for adversity.
18. A man void of understanding strikes hands, and becomes guarantor in the presence of his friend.
19. He loves transgression that loves strife: and he that exalts his gate seeks destruction.
20. He that has a perverse heart finds no good: and he that has a perverse tongue falls into mischief.
21. He that bring forths a fool does it to his sorrow: and the father of a fool has no joy.
22. A merry heart does good like a medicine: but a broken spirit dries the bones.
23. A wicked man takes a gift out of the bosom to pervert the ways of judgment.
24. Wisdom is before him that has understanding; but the eyes of a fool are in the ends of the earth.
25. A foolish son is a grief to his father, and bitterness to her that bare him.
26. Also to punish the just is not good, nor to strike princes for equity.
27. He that has knowledge spares his words: and a man of understanding is of an excellent spirit.
28. Even a fool, when he holds his peace, is counted wise: and he that shuts his lips is esteemed a man of understanding.]]></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90889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திமொழிகள் : 17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ண்டையோடு கூடிய வீடுநிறைந்த கொழுமையான பதார்த்தங்களைப் பார்க்கிலும், அமரிக்கையோடே சா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ம் துணிக்கையே ந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த்தியுள்ள வேலைக்காரன் இலச்சையுண்டாக்குகிற புத்திரனை ஆண்டு, சகோதரருக்குள்ள சுத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வெள்ளியைக் குகையும், பொன்னைப் புடமும் சோதிக்கும்; இருதயங்களைச் சோதிக்கிறவரோ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ஷ்டன் அக்கிரம உதடுகள் சொல்வதை உற்றுக்கேட்கிறான்; பொய்யன் கேடுள்ள நாவுக்குச் செவிகொடு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ஏழையைப் பரியாசம் பண்ணுகிறவன் அவனை உண்டாக்கினவரை நிந்திக்கிறான்; ஆபத்தைக்குறித்துக் களிக்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னைக்குத் த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ள்ளைகளின் பிள்ளைகள் முதியோருக்குக் கிரீடம்; பிள்ளைகளின் மேன்மை அவர்கள் பி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ன்மையானவைகளைப் பேசும் உதடு மூடனுக்குத் தகாது; பொய் பேசும் உதடு பிரபுவுக்கு எவ்வளவேனும் த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ரிதானம் வாங்குகிறவர்களின் பார்வைக்கு அது இரத்தினம்போலிருக்கும்; அது நோக்கும் திசை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ம் வாய்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ற்றத்தை மூடுகிறவன் சிநேகத்தை நாடுகிறான்; கேட்டதைச் சொல்லுகிறவன் பிராணசிநேகித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வி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டனை நூறடி அடிப்பதைப்பார்க்கிலும், புத்திமானை வாயினால் கண்டிப்பதே அதிகமாய் உ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ஷ்டன் கலகத்தையே தேடுகிறான்; குரூரதூதன் அவனுக்கு விரோதமாக அனுப்ப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ன் மதிகேட்டில் திரியும் மதியீனனுக்கு எதிர்ப்படுவதைப்பார்க்கிலும், குட்டிகளைப் பறி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டிக்கு எதிர்ப்படுவது வா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ன்மைக்குத் தீமைசெய்கிறவன் எவனோ, அவன் வீட்டைவிட்டுத் தீமை நீங்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ண்டையின் ஆரம்பம் மதகைத் திறந்துவிடுகிறதுபோலிருக்கும்; ஆதலால் விவாதம் எழும்புமுன்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ன்மார்க்கனை நீதிமானாக்குகிறவனும், நீதிமானைக் குற்றவாளியாக்குகிறவனுமாகிய இவ்வி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அருவருப்பா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ஞானத்தைக் கொள்ளும்படி மூடன் கையிலே ரொக்கம் என்னத்திற்கு? அதின்மேல் அவனுக்கு மன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நேகிதன் எல்லாக் காலத்திலும் சிநேகிப்பான்; இடுக்கணில் உதவவே சகோதரன் பிற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த்தியீனன் தன் சிநேகிதனுக்கு முன்பாகக் கையடித்துக்கொடுத்துப் பிணைப்ப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துப்பிரியன் பாதகப்பிரியன்; தன் வாசலை உயர்த்திக் கட்டுகிறவன் அழிவை நா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றுபாடான இருதயமுள்ளவன் நன்மையைக் கண்டடைவதில்லை; புரட்டு நாவுள்ளவன் தீமையில் விழு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டபுத்திரனைப் பெறுகிறவன் தனக்குச் சஞ்சலமுண்டாக அவனைப் பெறுகிறான்; மதியீனனுடைய தகப்ப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ழ்ச்சி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னமகிழ்ச்சி நல்ல ஔஷதம்; முறிந்த ஆவியோ எலும்புகளை உலரப்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ன்மார்க்கன், நீதியின் வழியைப் புரட்ட, மடியிலுள்ள பரிதானத்தை வாங்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ஞானம் புத்திமானுக்கு முன்பாக இருக்கும்; மூடனுடைய கண்களோ பூமியின் கடையாந்தரங்களில்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டபுத்திரன் தன் பிதாவுக்குச் சலிப்பும், தன்னைப் பெற்றவர்களுக்குக் கசப்புமா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திமானை தண்டம்பிடிக்கிறதும், நியாயஞ்செய்கிறவனைப் பிரபுக்கள் அடிக்கிறதும் தகுதி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றிவாளி தன் வார்த்தைகளை அடக்குகிறான்; விவேகி குளிர்ந்த மனமு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சாதிருந்தால் மூடனும் ஞானவான் என்று எண்ணப்படுவான்; தன் உதடுகளை மூடுகிறவன் புத்திமா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திமொழிகள் : 17 : ]]></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2026-05-29T16:37:17Z</dcterms:created>
  <dcterms:modified xsi:type="dcterms:W3CDTF">2026-05-29T16:37:17Z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