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son, forget not my law; but let yours heart keep my commandments:
2. For length of days, and long life, and peace, shall they add to you.
3. Let not mercy and truth forsake you: bind them about your neck; write them upon the table of yours heart:
4. So shall you find favour and good understanding in the sight of God and man.
5. Trust in the LORD with all yours heart; and lean not unto yours own understanding.
6. In all your ways acknowledge him, and he shall direct your paths.
7. Be not wise in yours own eyes: fear the LORD, and depart from evil.
8. It shall be health to your navel, and marrow to your bones.
9. Honour the LORD with your substance, and with the first-fruits of all yours increase:
10. So shall your barns be filled with plenty, and your presses shall burst out with new wine.
11. My son, despise not the chastening of the LORD; neither be weary of his correction:
12. For whom the LORD loves he corrects; even as a father the son in whom he delights.
13. Happy is the man that finds wisdom, and the man that gets understanding.
14. For the merchandise of it is better than the merchandise of silver, and the gain thereof than fine gold.
15. She is more precious than rubies: and all the things you can desire are not to be compared unto her.
16. Length of days is in her right hand; and in her left hand riches and honour.
17. Her ways are ways of pleasantness, and all her paths are peace.
18. She is a tree of life to them that lay hold upon her: and happy is every one that retains her.
19. The LORD by wisdom has founded the earth; by understanding has he established the heavens.
20. By his knowledge the depths are broken up, and the clouds drop down the dew.
21. My son, let not them depart from yours eyes: keep sound wisdom and discretion:
22. So shall they be life unto your soul, and grace to your neck.
23. Then shall you walk in your way safely, and your foot shall not stumble.
24. When you lie down, you shall not be afraid: yea, you shall lie down, and your sleep shall be sweet.
25. Be not afraid of sudden fear, neither of the desolation of the wicked, when it comes.
26. For the LORD shall be your confidence, and shall keep your foot from being taken.
27. Withhold not good from them to whom it is due, when it is in the power of yours hand to do it.
28. Say not unto your neighbour, Go, and come again, and tomorrow I will give; when you have it by you.
29. Devise not evil against your neighbour, seeing he dwells securely by you.
30. Strive not with a man without cause, if he have done you no harm.
31. Envy you not the oppressor, and choose none of his ways.
32. For the perverse is abomination to the LORD: but his secret is with the righteous.
33. The curse of the LORD is in the house of the wicked: but he blesses the habitation of the just.
34. Surely he scorns the scorners: but he gives grace unto the lowly.
35. The wise shall inherit glory: but shame shall be the promotion of fool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903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திமொழிகள் : 3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 மகனே, என் போதகத்தை மறவாதே; உன் இருதயம் என் கட்டளைகளைக் கா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கள் உனக்கு நீடித்த நாட்களையும், தீர்க்காயுசையும், சமாதானத்தையும் பெருகப்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பையும் சத்தியமும் உன்னைவிட்டு விலகாதிருப்பதாக; நீ அவைகளை உன் கழுத்திலே பூண்டு, அவைக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மாகிய பலகையில் எழு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னால் தேவனுடைய பார்வையிலும் மனுஷருடைய பார்வையிலும் தயையும் நற்புத்தியும் பெ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 சுயபுத்தியின்மேல் சாயாமல், உன் முழு இருதயத்தோடும் கர்த்தரில் நம்பிக்கை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ன் வழிகளிலெல்லாம் அவரை நினைத்துக்கொள்; அப்பொழுது அவர் உன் பாதைகளைச் செவ்வை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உன்னை ஞானியென்று எண்ணாதே; கர்த்தருக்குப் பயந்து, தீமையை விட்டு 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 உன் நாபிக்கு ஆரோக்கியமும், உன் எலும்புகளுக்கு ஊனு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பொருளாலும், உன் எல்லா விளைவின் முதற்பலனாலும் கர்த்தரைக் க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உன் களஞ்சியங்கள் பூரணமாய் நிரம்பும்; உன் ஆலைகளில் திராட்சரசம் புரண்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மகனே, நீ கர்த்தருடைய சிட்சையை அற்பமாக எண்ணாதே, அவர் கடிந்துகொள்ளும்போது சோர்ந்து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கப்பன் தான் நேசிக்கிற புத்திரனைச் சிட்சிக்கிறதுபோல, கர்த்தரும் எவனிடத்தில் அன்புகூ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 சிட்சி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ஞானத்தைக் கண்டடைகிற மனுஷனும், புத்தியைச் சம்பாதிக்கிற மனுஷனும் பாக்கியவா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 வர்த்தகம் வெள்ளி வர்த்தகத்திலும், அதின் ஆதாயம் பசும்பொன்னிலும் உத்த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த்துக்களைப்பார்கிலும் அது விலையேறப்பெற்றது; நீ இச்சிக்கத்தக்கதொன்றும் அதற்கு நிகர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ன் வலது கையில் தீர்க்காயுசும், அதின் இடதுகையில் செல்வமும் கனமு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ன் வழிகள் இனிதான வழிகள், அதின் பாதைகளெல்லாம் சமா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 தன்னை அடைந்தவர்களுக்கு ஜீவவிருட்சம், அதைப் பற்றிக்கொள்ளுகிற எவனும் பாக்கி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ஞானத்தினாலே பூமியை அஸ்திபாரப்படுத்தி, புத்தியினாலே வானங்களை ஸ்தா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டைய ஞானத்தினாலே ஆழங்கள் பிரிந்தது, ஆகாயமும் பனியைப்பெ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மகனே, இவைகள் உன் கண்களை விட்டுப் பிரியாதிருப்பதாக; மெய்ஞ்ஞானத்தையும் நல்லாலோச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கள் உன் ஆத்துமாவுக்கு ஜீவனும், உன் கழுத்துக்கு அலங்காரமு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நீ பயமின்றி உன் வழியில் நடப்பாய், உன் கால் இட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 படுக்கும்போது பயப்படாதிருப்பாய்; நீ படுத்துக்கொள்ளும்போது உன் நித்திரை இன்ப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டிதியான திகிலும், துஷ்டர்களின் பாழ்க்கடிப்பும் வரும்போது நீ அஞ்ச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 உன் நம்பிக்கையாயிருந்து, உன் கால் சிக்கிக்கொள்ளாதபடி கா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மைசெய்யும்படி உனக்குத் திராணியிருக்கும்போது, அதை செய்யத்தக்கவர்களுக்குச் செய்யாமல் இ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ன்னிடத்தில் பொருள் இருக்கையில் உன் அயலானை நோக்கி: நீ போய்த் திரும்பவா, நாளைக்குத் தரு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ச்சமின்றி உன்னிடத்தில் வாசம்பண்ணுகிற உன் அயலானுக்கு விரோதமாக தீங்கு நினை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ஒருவன் உனக்குத் தீங்குசெய்யாதிருக்க, காரணமின்றி அவனோடே வழ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டுமையுள்ளவன்மேல் பொறாமை கொள்ளாதே; அவனுடைய வழிகளிலொன்றையும் தெரிந்துகொ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றுபாடுள்ளவன் கர்த்தருக்கு அருவருப்பானவன்; நீதிமான்களோடே அவருடைய இரகசிய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ன்மார்க்கனுடைய வீட்டில் கர்த்தரின் சாபம் இருக்கிறது, நீதிமான்களுடைய வாசஸ்தலத்தையோ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கழ்வோரை அவர் இகழுகிறார்; தாழ்மையுள்ளவர்களுக்கோ கிருபையளி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ஞானவான்கள் கனத்தைச் சுதந்தரிப்பார்கள்; மதிகேடரோ கனவீனத்தை அ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3 : ]]></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2026-05-29T17:01:09Z</dcterms:created>
  <dcterms:modified xsi:type="dcterms:W3CDTF">2026-05-29T17:01:09Z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