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children, the instruction of a father, and attend to know understanding.
2. For I give you good doctrine, forsake all of you not my law.
3. For I was my father's son, tender and only beloved in the sight of my mother.
4. He taught me also, and said unto me, Let yours heart retain my words: keep my commandments, and live.
5. Get wisdom, get understanding: forget it not; neither decline from the words of my mouth.
6. Forsake her not, and she shall preserve you: love her, and she shall keep you.
7. Wisdom is the principal thing; therefore get wisdom: and with all your getting get understanding.
8. Exalt her, and she shall promote you: she shall bring you to honour, when you do embrace her.
9. She shall give to yours head an ornament of grace: a crown of glory shall she deliver to you.
10. Hear, O my son, and receive my sayings; and the years of your life shall be many.
11. I have taught you in the way of wisdom; I have led you in right paths.
12. When you go, your steps shall not be straitened; and when you run, you shall not stumble.
13. Take fast hold of instruction; let her not go: keep her; for she is your life.
14. Enter not into the path of the wicked, and go not in the way of evil men.
15. Avoid it, pass not by it, turn from it, and pass away.
16. For they sleep not, except they have done mischief; and their sleep is taken away, unless they cause some to fall.
17. For they eat the bread of wickedness, and drink the wine of violence.
18. But the path of the just is as the shining light, that shines more and more unto the perfect day.
19. The way of the wicked is as darkness: they know not at what they stumble.
20. My son, attend to my words; incline yours ear unto my sayings.
21. Let them not depart from yours eyes; keep them in the midst of yours heart.
22. For they are life unto those that find them, and health to all their flesh.
23. Keep your heart with all diligence; for out of it are the issues of life.
24. Put away from you a perverse mouth, and perverse lips put far from you.
25. Let yours eyes look right on, and let yours eyelids look straight before you.
26. Ponder the path of your feet, and let all your ways be established.
27. Turn not to the right hand nor to the left: remove your foot from evi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9280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திமொழிகள் : 4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ள்ளைகளே, நீங்கள் தகப்பன் போதகத்தைக் கேட்டு, புத்தியை அடையும்படி கவனி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உங்களுக்கு நற்போதகத்தைத் தருகிறேன்; என் உபதேசத்தை விடா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என் தகப்பனுக்குப் பிரியமான குமாரனும், என் தாய்க்கு மிகவும் அருமையான ஒரே பிள்ளையுமா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 எனக்குப் போதித்துச் சொன்னது: உன் இருதயம் என் வார்த்தைகளைக் காத்துக்கொள்ளக்கடவ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களைக் கைக்கொள், அப்பொழுது பிழை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ஞானத்தைச் சம்பாதி, புத்தியையும் சம்பாதி; என் வாயின் வார்த்தைகளை மறவாமலும் விட்டு விலகாமலும் இ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 விடாதே, அது உன்னைத் தற்காக்கும்: அதின்மேல் பிரியமாயிரு, அது உன்னைக் காத்துக்கொ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ஞானமே முக்கியம் ஞானத்தைச் சம்பாதி; என்னத்தைச் சம்பாதித்தாலும் புத்தியைச் சம்பாதி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 அதை மேன்மைப்படுத்து, அது உன்னை மேன்மைப்படுத்தும்; நீ அதைத் தழுவிக்கொண்டால், அது உ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ம்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 உன் தலைக்கு அலங்காரமான முடியைக் கொடுக்கும்; அது மகிமையான கிரீடத்தை உனக்குச் சூ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ன் மகனே, கேள், என் வார்த்தைகளை ஏற்றுக்கொள்; அப்பொழுது உன் ஆயுசின் வருஷங்கள் அதிக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ஞானமார்க்கத்தை நான் உனக்குப் போதித்தேன்; செவ்வையான பாதைகளிலே உன்னை ந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அவைகளில் நடக்கும்போது உன் நடைகளுக்கு இடுக்கண் உண்டாவதில்லை; நீ அவைகளில் ஓடி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றமா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த்திமதியை உறுதியாய்ப் பற்றிக்கொள், அதை விட்டுவிடாதே; அதைக்காத்துக்கொள், அதுவே உனக்கு 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ன்மார்க்கருடைய பாதையில் பிரவேசியாதே; தீயோருடைய வழியில் ந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 வெறுத்துவிடு அதின் வழியாய்ப் போகாதே; அதை விட்டு விலகிக் கட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ல்லாப்புச் செய்தாலொழிய அவர்களுக்கு நித்திரை வராது; அவர்கள் யாரையாகிலும் விழப்பண்ணாதி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க்கம் கலைந்து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ஆகாமியத்தின் அப்பத்தைப் புசித்து, கொடுமையின் இரசத்தைக் கு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திமான்களுடைய பாதை நடுப்பகல்வரைக்கும் அதிகமதிகமாய்ப் பிரகாசிக்கிற சூரியப்பிரகாசம்போ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மார்க்கருடைய பாதையோ காரிருளைப்போலிருக்கும்; தாங்கள் இடறுவது இன்னதில் என்று அறியா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ன் மகனே, என் வார்த்தைகளைக் கவனி; என் வசனங்களுக்கு உன் செவியைச் 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கள் உன் கண்களை விட்டுப்பிரியாதிருப்பதாக; அவைகளை உன் இருதயத்துக்குள்ளே கா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களைக் கண்டுபிடிக்கிறவர்களுக்கு அவைகள் ஜீவனும், அவர்கள் உடலுக்கெல்லாம் ஆரோக்கியமு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ல்லாக் காவலோடும் உன் இருதயத்தைக் காத்துக்கொள், அதினிடத்தினின்று ஜீவஊற்று புற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யின் தாறுமாறுகளை உன்னை விட்டகற்றி, உதடுகளின் மாறுபாட்டை உனக்குத் தூர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உன் கண்கள் நேராய் நோக்கக்கடவது; உன் கண்ணிமைகள் உனக்கு முன்னே செவ்வையாய்ப் பா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ன் கால் நடையைச் சீர்தூக்கிப்பார்; உன் வழிகளெல்லாம் நிலைவரப்பட்டி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வலதுபுறமாவது இடதுபுறமாவது சாயாதே; உன் காலைத் தீமைக்கு விலக்கு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4 : ]]></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2026-05-29T17:42:12Z</dcterms:created>
  <dcterms:modified xsi:type="dcterms:W3CDTF">2026-05-29T17:42:12Z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