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யேசு அன்றையத்தினமே வீட்டிலிருந்து புறப்பட்டுப்போய், கடலோரத்திலே உட்கார்ந்தார்.
2. திரளான ஜனங்கள் அவரிடத்தில் கூடிவந்தபடியால், அவர் படவில் ஏறி உட்கார்ந்தார்; ஜனங்களெல்லாரும் கரையிலே நின்றார்கள்.
3. அவர் அநேக விஷேசங்களை உவமைகளாக அவர்களுக்குச் சொன்னார்; கேளுங்கள், விதைக்கிறவன் ஒருவன் விதைக்கப்புறப்பட்டான்.
4. அவன் விதைக்கையில், சில விதை வழியருகே விழுந்தது; பறவைகள் வந்து அதைப் பட்சித்துப்போட்டது.
5. சில விதை அதிக மண்ணில்லாத கற்பாறை இடங்களில் விழுந்தது; மண் ஆழமாயிராததினாலே அது சீக்கிரமாய் முளைத்தது.
6. வெயில் ஏறினபோதோ, தீய்ந்துபோய், வேரில்லாமையால் உலர்ந்து போயிற்று.
7. சில விதை முள்ளுள்ள இடங்களில் விழுந்தது; முள் வளர்ந்து அதை நெருக்கிப்போட்டது.
8. சில விதையோ நல்ல நிலத்தில் விழுந்து, சிலது நூறாகவும், சிலது அறுபதாகவும், சிலது முப்பதாகவும் பலன் தந்தது.
9. கேட்கிறதற்கு காதுள்ளவன் கேட்கக்கடவன் என்றார்.
10. அப்பொழுது, சீஷர்கள் அவரிடத்தில் வந்து: ஏன் அவர்களோடே உவமைகளாகப் பேசுகிறீர் என்று கேட்டார்கள்.
11. அவர்களுக்கு அவர் பிரதியுத்தரமாக: பரலோகராஜ்யத்தின் ரகசியங்களை அறியும்படி உங்களுக்கு அருளப்பட்டிருக்கிறது. அவர்களுக்கோ அருளப்படவில்லை.
12. உள்ளவன் எவனோ அவனுக்குக் கொடுக்கப்படும், பரிபூரணமும் அடைவான்; இல்லாதவன் எவனோ அவனிடத்திலிருந்து உள்ளதும் எடுத்துக்கொள்ளப்படும்
13. அவர்கள் கண்டும் காணாதவர்களாயும், கேட்டும் கேளாதவர்களாயும், உணர்ந்துகொள்ளாதவர்களாயும் இருக்கிறபடியினால், நான் உவமைகளாக அவர்களோடே பேசுகிறேன்.
14. ஏசாயாவின் தீர்க்கதரிசனம் அவர்களிடத்தில் நிறைவேறுகிறது; அதாவது: காதாரக்கேட்டும் உணராதிருப்பீர்கள்; கண்ணாரக்கண்டும் அறியாதிருப்பீர்கள்.
15. இந்த ஜனங்கள் கண்களினால் காணாமலும், காதுகளினால் கேளாமலும், இருதயத்தினால் உணர்ந்து மனந்திரும்பாமலும், நான் அவர்களை ஆரோக்கியமாக்காமலும் இருக்கும்படியாக, அவர்கள் இருதயம் கொழுத்திருக்கிறது; காதால் மந்தமாய்க் கேட்டு, தங்கள் கண்களை மூடிக்கொண்டார்கள் என்பதே.
16. உங்கள் கண்கள் காண்கிறதினாலும், உங்கள் காதுகள் கேட்கிறதினாலும், அவைகள் பாக்கியமுள்ளவைகள்.
17. அநேக தீர்க்கதரிசிகளும் நீதிமான்களும் நீங்கள் காண்கிறவைகளைக் காணவும், நீங்கள் கேட்கிறவைகளைக் கேட்கவும் விரும்பியும், காணாமலும் கேளாமலும் போனார்களென்று, மெய்யாகவே உங்களுக்குச் சொல்லுகிறேன்.
18. ஆகையால் விதைக்கிறவனைப்பற்றிய உவமையைக் கேளுங்கள்.
19. ஒருவன், ராஜ்யத்தின் வசனத்தைக் கேட்டும் உணராதிருக்கும்போது, பொல்லாங்கன் வந்து, அவன் இருதயத்தில் விதைக்கப்பட்டதைப் பறித்துக்கொள்ளுகிறான்; அவனே வழியருகே விதைக்கப்பட்டவன்.
20. கற்பாறை இடங்களில் விதைக்கப்பட்டவன், வசனத்தைக்கேட்டு, உடனே அதைச் சந்தோஷத்தோடே ஏற்றுக்கொள்ளுகிறவன்;
21. ஆகிலும் தனக்குள்ளே வேரில்லாதவனாய், கொஞ்சக்காலமாத்திரம் நிலைத்திருப்பான்; வசனத்தினிமித்தம் உபத்திரவமும் துன்பமும் உண்டானவுடனே இடறலடைவான்.
22. முள்ளுள்ள இடங்களில் விதைக்கப்பட்டவன், வசனத்தைக் கேட்கிறவனாயிருந்தும், உலகக்கவலையும் ஐசுவரியத்தின் மயக்கமும் வசனத்தை நெருக்கிப் போடுகிறதினால், அவனும் பலனற்றுப்போவான்.
23. நல்ல நிலத்தில் விதைக்கப்பட்டவனோ, வசனத்தைக் கேட்கிறவனும் உணருகிறவனுமாயிருந்து, நூறாகவும் அறுபதாகவும், முப்பதாகவும் பலன் தருவான் என்றார்.
24. வேறொரு உவமையை அவர்களுக்குச் சொன்னார்: பரலோகராஜ்யம் நல்ல நிலத்தில் விதைக்கப்பட்ட நல்ல விதையை விதைத்த மனுஷனுக்கு ஒப்பாயிருக்கிறது.
25. மனுஷர் நித்திரை பண்ணுகையில் அவனுடைய சத்துரு வந்து, கோதுமைக்குள் களைகளை விதைத்துவிட்டுப் போனான்.
26. பயிரானது வளர்ந்து கதிர் விட்டபோது, களைகளும் காணப்பட்டது.
27. வீட்டெஜமானுடைய வேலைக்காரர் அவனிடத்தில் வந்து: ஆண்டவனே, நீர் உமது நிலத்தில் நல்ல விதையை விதைத்தீர் அல்லவா? பின்னை அதில் களைகள் எப்படி உண்டானது என்றார்கள்.
28. அதற்கு அவன்: சத்துரு அதைச் செய்தான் என்றான். அப்பொழுது வேலைக்காரர்: நாங்கள் போய் அவைகளைப் பிடுங்கிப்போட உமக்குச் சித்தமா? என்று கேட்டார்கள்.
29. அதற்கு அவன் வேண்டாம், களைகளைப் பிடுங்கும்போது நீங்கள் கோதுமையையுங்கூட வேரோடே பிடுங்காதபடிக்கு இரண்டையும் அறுப்பு மட்டும் வளரவிடுங்கள்.
30. அறுப்புக்காலத்தில் நான் அறுக்கிறவர்களை நோக்கி: முதலாவது களைகளைப்பிடுங்கி, அவைகளைச் சுட்டெரிக்கிறதற்கு கட்டுகளாகக் கட்டுங்கள்; கோதுமையையோ என் களஞ்சியத்தில் சேர்த்துவையுங்கள் என்பேன் என்று சொன்னான் என்றார்.
31. வேறொரு உவமையை அவர்களுக்குச் சொன்னார்: பரலோகராஜ்யம் கடுகு விதைக்கு ஒப்பாயிருக்கிறது; அதை ஒரு மனுஷன் எடுத்துத் தன் நிலத்தில் விதைத்தான்.
32. அது சகல விதைகளிலும் சிறிதாயிருந்தும், வளரும்போது, சகல பூண்டுகளிலும் பெரிதாகி, ஆகாயத்துப்பறவைகள் அதின் கிளைகளில் வந்து அடையத்தக்க மரமாகுமென்றார்.
33. வேறொரு உவமையை அவர்களுக்குச் சொன்னார்: பரலோகராஜ்யம் புளித்த மாவுக்கு ஒப்பாயிருக்கிறது; அதை ஒரு ஸ்திரீ எடுத்து, முழுவதும் புளிக்கும் வரைக்கும், மூன்றுபடி மாவிலே அடக்கிவைத்தாள் என்றார்.
34. இவைகளையெல்லாம் இயேசு ஜனங்களோடே உவமைகளாகப் பேசினார். உவமைகளினாலேயன்றி, அவர்களோடே பேசவில்லை.
35. என் வாயை உவமைகளால் திறப்பேன், உலகத்தோற்றமுதல் மறைபொருளானவைகளை வெளிப்படுத்துவேன் என்று தீர்க்கதரிசியால் உரைக்கப்பட்டது நிறைவேறும்படி இப்படி நடந்தது.
36. அப்பொழுது இயேசு ஜனங்களை அனுப்பிவிட்டு வீட்டுக்குப்போனார். அவருடைய சீஷர்கள் அவரிடத்தில் வந்து, நிலத்தின் களைகளைப்பற்றிய உவமையை எங்களுக்கு வெளிப்படுத்தவேண்டுமென்று கேட்டார்கள்.
37. அவர் பிரதியுத்தரமாக நல்ல விதையை விதைக்கிறவன் மனுஷகுமாரன்.
38. நிலம் உலகம்; நல்ல விதை ராஜ்யத்தின் புத்திரர்; களைகள் பொல்லாங்கனுடைய புத்திரர்;
39. அவைகளை விதைக்கிற சத்துரு பிசாசு; அறுப்பு உலகத்தின் முடிவு; அறுக்கிறவர்கள் தேவதூதர்கள்.
40. ஆதலால், களைகளைச் சேர்த்து அக்கினியால் சுட்டெரிக்கிறதுபோல, இவ்வுலகத்தின் முடிவிலே நடக்கும்.
41. மனுஷகுமாரன் தம்முடைய தூதர்களை அனுப்புவார்; அவர்கள் அவருடைய ராஜ்யத்தில் இருக்கிற சகல இடறல்களையும் அக்கிரமஞ் செய்கிறவர்களையும் சேர்த்து,
42. அவர்களை அக்கினிச் சூளையிலே போடுவார்கள்; அங்கே அழுகையும் பற்கடிப்பும் உண்டாயிருக்கும்.
43. அப்பொழுது நீதிமான்கள் தங்கள் பிதாவின் ராஜ்யத்திலே சூரியனைப்போலப் பிரகாசிப்பார்கள். கேட்கிறதற்கு காதுள்ளவன் கேட்கக்கடவன்.
44. அன்றியும், பரலோகராஜ்யம் நிலத்தில் புதைத்திருக்கிற பொக்கிஷத்துக்கு ஒப்பாயிருக்கிறது; அதை ஒரு மனுஷன் கண்டு, மறைத்து, அதைப் பற்றிய சந்தோஷத்தினாலே போய், தனக்கு உண்டான எல்லாவற்றையும் விற்று, அந்த நிலத்தைக் கொள்ளுகிறான்.
45. மேலும், பரலோகராஜ்யம் நல்ல முத்துக்களைத் தேடுகிற வியாபாரிக்கு ஒப்பாயிருக்கிறது.
46. அவன் விலையுயர்ந்த ஒரு முத்தைக் கண்டு, போய், தனக்குண்டான எல்லாவற்றையும் விற்று, அதைக் கொள்ளுகிறான்.
47. அன்றியும், பரலோகராஜ்யம் கடலிலே போடப்பட்டு, சகல விதமான மீன்களையும் சேர்த்து வாரிக்கொள்ளும் வலைக்கு ஒப்பாயிருக்கிறது.
48. அது நிறைந்தபோது, அதைக் கரையில் இழுத்து உட்கார்ந்து, நல்லவைகளைக் கூடைகளில் சேர்த்து, ஆகாதவைகளை எறிந்துபோடுவார்கள்.
49. இப்படியே உலகத்தின் முடிவிலே நடக்கும். தேவதூதர்கள் புறப்பட்டு, நீதிமான்களின் நடுவிலிருந்து பொல்லாதவர்களைப் பிரித்து,
50. அவர்களை அக்கினிச் சூளையிலே போடுவார்கள்; அங்கே அழுகையும் பற்கடிப்பும் உண்டாயிருக்கும் என்றார்.
51. பின்பு, இயேசு அவர்களை நோக்கி: இவைகளையெல்லாம் அறிந்துகொண்டீர்களா என்று கேட்டார். அதற்கு அவர்கள்: ஆம், அறிந்துகொண்டோம், ஆண்டவரே, என்றார்கள்.
52. அப்பொழுது அவர் அவர்களை நோக்கி: இப்படியிருக்கிறபடியால், பரலோகராஜ்யத்துக்கடுத்தவைகளில் உபதேசிக்கப்பட்டுத் தேறின வேதபாரகன் எவனும் தன் பொக்கிஷத்திலிருந்து புதியவைகளையும் பழையவைகளையும் எடுத்துக்கொடுக்கிற வீட்டெஜமானாகிய மனுஷனுக்கு ஒப்பாயிருக்கிறான் என்றார்.
53. இயேசு இந்த உவமைகளைச் சொல்லி முடித்தபின்பு, அவ்விடம் விட்டு,
54. தாம் வளர்ந்த ஊரிலே வந்து, அவர்களுடைய ஜெப ஆலயத்திலே உபதேசம்பண்ணினார். அவர்கள் ஆச்சரியப்பட்டு: இவனுக்கு இந்த ஞானமும் பலத்த செய்கைகளும் எப்படி வந்தது?
55. இவன் தச்சனுடைய குமாரன் அல்லவா? இவன் தாய் மரியாள் என்பவள் அல்லவா? யாக்கோபு யோசே சீமோன் யூதா என்பவர்கள் இவனுக்குச் சகோதரர் அல்லவா?
56. இவன் சகோதரிகள் எல்லாரும் நம்மிடத்தில் இருக்கிறார்கள் அல்லவா? இப்படியிருக்க, இதெல்லாம் இவனுக்கு எப்படி வந்தது? என்று சொல்லி,
57. அவரைக் குறித்து இடறலடைந்தார்கள். இயேசு அவர்களை நோக்கி: தீர்க்கதரிசி ஒருவன் தன் ஊரிலும் தன் வீட்டிலுமேயன்றி வேறெங்கும் கனவீனமடையான் என்றார்.
58. அவர்களுடைய அவிசுவாசத்தினிமித்தம் அவர் அங்கே அநேக அற்புதங்களைச் செய்யவில்லை.]]></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761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3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ಅದೇ ದಿನದಲ್ಲಿ ಯೇಸು ಆ ಮನೆಯಿಂ ಹೊರಟುಹೋಗಿ ಸಮುದ್ರದ ಬಳಿಯಲಿ ಕೂತು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ಗ ಜನರ ದೊಡ್ಡ ಸಮೂಹಗಳು ಆತನ ಬಳಿಗೆ ಕೂಡಿ ಬಂದದ್ದರಿಂದ ಆತನು ದೋಣಿ ಯನ್ನು ಹತ್ತಿ ಕೂತುಕೊಂಡನು. ಮತ್ತು ಆ ಸಮೂ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ಲ್ಲಾ ದಡದ ಮೇಲೆ ನಿಂತಿ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ಆಗ ಆತನು ಅನೇಕ ವಿಷಯಗಳನ್ನು ಅವರಿಗೆ ಸಾಮ್ಯಗಳಲ್ಲಿ ಹೇಳಿದ್ದೇನಂದರೆ--ಇಗೋ, ಬಿತ್ತುವವನು ಬಿತ್ತುವದಕ್ಕೆ ಹೊರ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ಅವನು ಬಿತ್ತಿದಾಗ ಕೆಲವು ಬೀಜಗಳು ದಾರಿಯ ಮಗ್ಗುಲಲ್ಲಿ ಬಿದ್ದವು; ಆಗ ಪಕ್ಷಿಗಳು ಬಂದು ಅವು ಗಳನ್ನು ನುಂಗಿಬಿಟ್ಟ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ಕೆಲವು ಬಹಳ ಮಣ್ಣಿಲ್ಲದ ಬಂಡೆಯ ಸ್ಥಳಗಳಲ್ಲಿ ಬಿದ್ದವು; ಅಲ್ಲಿ ಆಳವಾದ ಮಣ್ಣು ಇಲ್ಲದ್ದರಿಂದ ತಕ್ಷಣವೇ ಅವು ಮೊಳೆತ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ದರೆ ಸೂರ್ಯನು ಮೇಲಕ್ಕೆ ಬಂದಾಗ ಅವು ಬಾಡಿಹೋಗಿ ಅವುಗಳಿಗೆ ಬೇರು ಇಲ್ಲದ್ದರಿಂದ ಒಣಗಿಹೋ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ಮತ್ತು ಕೆಲವು ಮುಳ್ಳುಗಳಲ್ಲಿ ಬಿದ್ದವು; ಆಗ ಆ ಮುಳ್ಳುಗಳು ಬೆಳೆದು ಅವುಗಳನ್ನು ಅಡಗಿಸಿಬಿಟ್ಟ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ರೆ ಬೇರೆಯವುಗಳು ಒಳ್ಳೆಯ ಭೂಮಿಯಲ್ಲಿ ಬಿದ್ದು ಕೆಲವು ನೂರರಷ್ಟು ಕೆಲವು ಅರವತ್ತರಷ್ಟು ಕೆಲವು ಮೂವತ್ತರಷ್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ಫಲಕೊಟ್ಟ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ಕೇಳುವದಕ್ಕೆ ಕಿವಿಗಳುಳ್ಳವನು ಕೇಳ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ತರುವಾಯ ಶಿಷ್ಯರು ಬಂದು ಆತನಿಗೆ--ನೀನು ಸಾಮ್ಯಗಳಲ್ಲಿ ಅವರೊಂದಿಗೆ ಯಾಕೆ ಮಾತನಾಡುತ್ತೀ ಎಂದು ಕೇಳ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ತನು ಪ್ರತ್ಯುತ್ತರವಾಗಿ ಅವ ರಿಗೆ--ಪರಲೋಕರಾಜ್ಯದ ಮರ್ಮಗಳನ್ನು ತಿಳುಕೊಳ್ಳು ವದಕ್ಕೆ ನಿಮಗೆ ಕೊಡಲ್ಪಟ್ಟಿದೆ; ಆ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ಗೆ ಕೊಡ ಲ್ಪಟ್ಟಿ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ಯಾಕಂದರೆ ಇದ್ದವನಿಗೆ ಕೊಡಲ್ಪಡುವದು; ಮತ್ತು ಅವನಿಗೆ ಹೆಚ್ಚು ಸಮೃದ್ಧಿಯಾಗುವದು; ಆದರೆ ಇಲ್ಲದವನ ಕಡೆಯಿಂದ ಇದ್ದ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ಗೆಯಲ್ಪಡು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ದದರಿಂದ ನಾನು ಅವರಿಗೆ ಸಾಮ್ಯಗಳಲ್ಲಿ ಮಾತ ನಾಡುತ್ತೇನೆ; ಯಾಕಂದರೆ ಅವರು ನೋಡಿದರೂ ಕಾಣುವದಿಲ್ಲ ಮತ್ತು ಕೇ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ಳುಕೊಳ್ಳುವದಿಲ್ಲ; ಇಲ್ಲವೆ ಅವರು ಗ್ರಹಿಸುವದು ಇ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ಹೀಗೆ ಯೆಶಾಯನ ಪ್ರವಾದನೆಯು ಅವರಲ್ಲಿ ನೆರವೇರಿತು. ಅದೇನಂದರೆ -- ನೀವು ಕೇಳುತ್ತೀರಿ, ಕೇಳಿದರೂ ತಿಳು ಕೊಳ್ಳು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ಲ್ಲ; ಮತ್ತು ನೋಡುತ್ತೀರಿ, ನೋಡಿ ದರೂ ಗ್ರಹಿಸುವದೇ ಇ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ಯಾಕಂದರೆ ಇವರು ತಮ್ಮ ಕಣ್ಣುಗಳಿಂದ ನೋಡಿ ತಮ್ಮ ಕಿವಿಗಳಿಂದ ಕೇಳಿ ಹೃದಯದಿಂದ ಗ್ರಹಿಸಿ ಮಾರ್ಪಾಟು ಹೊಂದದ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ಇವರನ್ನು ಸ್ವಸ್ಥಮಾಡದಂತೆಯೂ ಈ ಜನರ ಹೃದಯವು ಕೊಬ್ಬೇರಿತು; ಮತ್ತು ಇವರ ಕಿವಿಗಳು ಕೇಳದ ಹಾಗೆ ಮಂದವಾದವು; ಇದಲ್ಲ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ವರು ತಮ್ಮ ಕಣ್ಣು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ಆದರೆ ನಿಮ್ಮ ಕಣ್ಣುಗಳು ನೋಡುವದ ರಿಂದಲೂ ನಿಮ್ಮ ಕಿವಿಗಳು ಕೇಳುವದರಿಂದಲೂ ಅವು ಧನ್ಯವಾದವು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ನಾನು ನಿಮಗೆ ನಿಜವಾಗಿ ಹೇಳುವದೇನಂದರೆ--ನೀವು ನೋಡುವಂಥವುಗಳನ್ನು ಮತ್ತು ಕೇಳುವಂಥವುಗಳನ್ನು ಅನೇಕ ಪ್ರವಾದಿ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ತ್ತು ನೀತಿವಂತರು ನೋಡುವದಕ್ಕೂ ಕೇಳುವದಕ್ಕೂ ಅಪೇಕ್ಷಿಸಿದರು; ಆದರೆ ಅವರು ನೋಡಲಿಲ್ಲ ಮತ್ತು ಕೇಳ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ದದರಿಂದ ಬಿತ್ತುವವನ ಸಾಮ್ಯದ ವಿಷಯವಾಗಿ ನೀವು ಕೇಳಿ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ಯಾವನಾದರೂ ರಾಜ್ಯದ ವಾಕ್ಯವನ್ನು ಕೇಳಿ ಗ್ರಹಿಸದೆ ಇರುವಾಗ ಕೆಡುಕನು ಬಂದು ಅವನ ಹೃದಯದಲ್ಲಿ ಬಿತ್ತಿದ್ದನ್ನು ತೆ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ಡು ವನು; ದಾರಿಯ ಮಗ್ಗುಲಲ್ಲಿ ಬೀಜವನ್ನು ಅಂಗೀಕರಿ ಸಿದವನು ಇ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ಮತ್ತು ಬಂಡೆಯ ಸ್ಥಳಗಳಲ್ಲಿ ಬೀಜವನ್ನು ಅಂಗೀಕರಿಸಿದವನು ಇವನೇ; ಇವನು ವಾಕ್ಯವನ್ನು ಕೇಳಿದ ಕೂಡಲೆ ಸಂತೋಷದಿಂದ ಅ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ಗೀಕರಿ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ಆದರೂ ಅವನಲ್ಲಿ ಬೇರಿಲ್ಲದ ಕಾರಣ ಸ್ವಲ್ಪಕಾಲ ಮಾತ್ರ ಇರುವನು; ಯಾಕಂದರೆ ವಾಕ್ಯಕ್ಕಾಗಿ ಸಂಕಟ ಇಲ್ಲವೆ ಹಿಂಸೆ ಬಂದಾ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ಕ್ಷಣವೇ ಅವನು ಅಭ್ಯಂತರ ಪ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ಮುಳ್ಳುಗಳಲ್ಲಿ ಬೀಜವನ್ನು ಅಂಗೀಕರಿಸಿದವನು ಸಹ ಇವನೇ; ಇವನು ವಾಕ್ಯವನ್ನು ಕೇಳುತ್ತಾನೆ; ಆದರೆ ಈ ಪ್ರಪಂಚದ ಚಿಂತೆ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ಐಶ್ವರ್ಯದ ಮೋಸವೂ ವಾಕ್ಯವನ್ನು ಅಡಗಿಸುವ ದರಿಂದ ಅವನು ಫಲ ಕೊಡಲಾರ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ಆದರೆ ಒಳ್ಳೇ ಭೂಮಿಯಲ್ಲಿ ಬೀಜ ವನ್ನು ಅಂಗೀಕರಿಸಿದವನು ಇವನೇ; ಇವನು ವಾಕ್ಯ ವನ್ನು ಕೇಳಿ ಅದನು ಗ್ರಹಿ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ವನೇ ಫಲಫಲಿ ಸುವವನಾಗಿ ನೂರರಷ್ಟು ಅರವತ್ತರಷ್ಟು ಮತ್ತು ಮೂವತ್ತರಷ್ಟು ಫಲವನ್ನು ಕೊಡು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ಆತನು ಮತ್ತೊಂದು ಸಾಮ್ಯವನ್ನು ಹೇಳಿದ್ದೇ ನಂದರೆ--ಪರಲೋಕ ರಾಜ್ಯವು ಒಳ್ಳೇ ಬೀಜವನ್ನು ತನ್ನ ಹೊಲದಲ್ಲಿ ಬಿತ್ತಿ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ಬ್ಬ ಮನುಷ್ಯನಿಗೆ ಹೋಲಿಕೆ ಯಾ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ಹೇಗಂದರೆ ಜನರು ನಿದ್ರೆ ಮಾಡುತ್ತಿದ್ದಾಗ ಅವನ ವೈರಿಯು ಬಂದು ಗೋದಿಯ ನಡುವೆ ಹಣಜಿ ಯನ್ನು ಬಿತ್ತಿ ಹೊರಟು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ಅದು ಮೊಳೆತು ಫಲಕೊಟ್ಟಾಗ ಹಣಜಿ ಸಹ ಕಾಣಿಸಿ ಕೊಂಡಿ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ದದರಿಂದ ಮನೇಯಜಮಾನನ ಸೇವಕರು ಅವನ ಬಳಿಗೆ ಬಂದು ಅವನಿಗೆ--ಅಯ್ಯಾ, ನೀನು ನಿನ್ನ ಹೊಲದಲ್ಲಿ ಒಳ್ಳೇ ಬೀಜ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ತ್ತಿದಿ ಯಲ್ಲಾ? ಹಾಗಾದರೆ ಈ ಹಣಜಿಯು ಎಲ್ಲಿಂದ ಬಂತು ಎಂದು ಕೇ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ಅವನು ಅವರಿಗೆ--ಒಬ್ಬ ವೈರಿ ಯು ಇದನ್ನು ಮಾಡಿದ್ದಾನೆ ಅಂದನು. ಆದರೆ ಸೇವಕರು ಅವನಿಗೆ--ಹಾಗಾದರೆ ನಾ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ಗಳನ್ನು ಕೂಡಿಸುವಂತೆ ನೀನು ಇಷ್ಟಪಡುತ್ತೀಯೋ ಎಂದು ಕೇ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ಆದರೆ ಅವನು--ಬೇಡ, ನೀವು ಹಣಜಿಯನ್ನು ಕೂಡಿಸುವಾಗ ಅವುಗಳೊಂದಿಗೆ ಗೋದಿಯನ್ನೂ ಕಿ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ಸುಗ್ಗೀಕಾಲದ ವರೆಗೆ ಎರಡೂ ಜೊತೆಯಲ್ಲಿ ಬೆಳೆಯಲಿ; ಸುಗ್ಗೀಕಾಲದಲ್ಲಿ ನಾನು ಕೊಯ್ಯುವವರಿಗೆ--ಮೊದಲು ಹಣಜಿ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ಸಿ ಅದನ್ನು ಸುಡುವದಕ್ಕೆ ಹೊರೆ ಕಟ್ಟಿರಿ; ಆದರೆ ಗೋದಿಯನ್ನು ನನ್ನ ಕಣಜದಲ್ಲಿ ಕೂಡಿಸಿರಿ ಎಂದು ಹೇಳು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ಆತನು ಮತ್ತೊಂದು ಸಾಮ್ಯವನ್ನು ಅವರಿಗೆ ಹೇಳಿದ್ದೇನಂದರೆ--ಒಬ್ಬ ಮನುಷ್ಯನು ತಕ್ಕೊಂಡು ಹೋಗಿ ತನ್ನ ಹೊಲ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ತ್ತಿದ್ದ ಸಾಸಿವೆ ಕಾಳಿಗೆ ಪರಲೋಕರಾಜ್ಯವು ಹೋಲಿಕೆಯಾ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ಅದು ಎಲ್ಲಾ ಬೀಜಗಳಿಗಿಂತಲೂ ಚಿಕ್ಕದಾದದ್ದೇ ನಿಜ; ಆದರೆ ಅದು ಬೆಳೆದಾಗ ಎಲ್ಲಾ ಸಸಿಗಳಿಗಿಂತಲೂ ದೊಡ್ಡದಾಗಿ ಮರವಾ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ಆಕಾಶದ ಪಕ್ಷಿಗಳು ಬಂದು ಅದರ ಕೊಂಬೆಗಳಲ್ಲಿ ವಾಸಮಾಡುತ್ತ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ಆತನು ಮತ್ತೊಂದು ಸಾಮ್ಯವನ್ನು ಅವರಿಗೆ ಹೇಳಿದ್ದೇನಂದರೆ--ಒಬ್ಬ ಸ್ತ್ರೀಯು ಹುಳಿಯನ್ನು ತಕ್ಕೊಂಡು ಮೂರು ಸೇ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ಟ್ಟೆಲ್ಲಾ ಹುಳಿಯಾಗುವ ತನಕ ಅದರಲ್ಲಿ ಅಡಗಿಸಿಟ್ಟ ಹುಳಿಗೆ ಪರಲೋಕ ರಾಜ್ಯವು ಹೋಲಿಕೆಯಾ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ಯೇಸು ಇವೆಲ್ಲವುಗಳನ್ನು ಜನಸಮೂಹ ದೊಂದಿಗೆ ಸಾಮ್ಯಗಳಲ್ಲಿ ಮಾತನಾಡಿದನು; ಸಾಮ್ಯ ವಿಲ್ಲದೆ ಆತನು ಅವರೊಂದಿ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ತನಾಡ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ಹೀಗೆ--ಸಾಮ್ಯಗಳನ್ನು ಹೇಳುವಂತೆ ನನ್ನ ಬಾಯಿ ತೆರೆಯುವೆನು; ಲೋಕದ ಅಸ್ತಿವಾರದಿಂದ ಮರೆಯಾಗಿ ಇಡಲ್ಪಟ್ಟವುಗಳನ್ನು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ರಪಡಿಸುವೆನು ಎಂದು ಪ್ರವಾದಿಯಿಂದ ಹೇಳಲ್ಪಟ್ಟದ್ದು ನೆರವೇರಿ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ತರುವಾಯ ಯೇಸು ಜನಸಮೂಹವನ್ನು ಕಳು ಹಿಸಿಬಿಟ್ಟು ಮನೆಯೊಳಕ್ಕೆ ಹೋದನು; ಆಗ ಶಿಷ್ಯರು ಆತನ ಬಳಿಗೆ ಬಂದು ಆತನಿಗೆ--ಹೊಲ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ಣಜಿಯ ಸಾಮ್ಯವನ್ನು ನಮಗೆ ವಿವರಿಸು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ಆತನು ಪ್ರತ್ಯುತ್ತರವಾಗಿ ಅವರಿಗೆ-- ಒಳ್ಳೇ ಬೀಜ ಬಿತ್ತುವ ವನು ಮನುಷ್ಯಕುಮಾರ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ಹೊಲವು ಈ ಲೋಕ; ಒಳ್ಳೇ ಬೀಜವು ರಾಜ್ಯದ ಮಕ್ಕಳಾಗಿದ್ದಾರೆ; ಆದರೆ ಹಣಜಿಯು ಕೆಡುಕನ ಮಕ್ಕಳಾಗಿ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ಅದನ್ನು ಬಿತ್ತಿದ ವೈರಿಯು ಸೈತಾನನೇ; ಸುಗ್ಗೀ ಕಾಲವು ಲೋಕದ ಅಂತ್ಯವಾಗಿದೆ; ಮತ್ತು ಕೊಯ್ಯುವವರು ದೂ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ಹೇಗೆ ಹಣಜಿಯನ್ನು ಕೂಡಿಸಿ ಬೆಂಕಿಯಲ್ಲಿ ಸುಡು ವರೋ ಹಾಗೆಯೇ ಈ ಲೋಕಾಂತ್ಯದಲ್ಲಿ ಆಗು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ಮನುಷ್ಯಕುಮಾರನು ತನ್ನ ದೂತರನ್ನು ಕಳುಹಿ ಸುವನು; ಅವರು ಆತಂಕ ಮಾಡುವ ಎಲ್ಲವುಗಳನ್ನೂ ದುಷ್ಟತನ ಮಾಡುವವರನ್ನೂ ಆ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ಜ್ಯದೊಳಗಿಂದ ಕೂಡಿಸಿ ಅವರನ್ನು ಬೆಂಕಿಯ ಆವಿಗೆಯಲ್ಲಿ ಹಾಕು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ಅಲ್ಲಿ ಗೋಳಾಟವೂ ಹಲ್ಲು ಕಡಿಯೋಣವೂ ಇರು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ತರುವಾಯ ನೀತಿವಂತರು ತಮ್ಮ ತಂದೆಯ ರಾಜ್ಯದಲ್ಲಿ ಸೂರ್ಯನಂತೆ ಪ್ರಕಾಶಿಸುವರು. ಕೇಳುವದಕ್ಕೆ ಕಿವಿಗಳುಳ್ಳವನು ಕೇಳ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ಪರಲೋಕರಾಜ್ಯವು ಹೊಲದಲ್ಲಿ ಬಚ್ಚಿಟ್ಟಿದ ಸಂಪತ್ತಿಗೆ ಹೋಲಿಕೆಯಾಗಿದೆ; ಅದನ್ನು ಒಬ್ಬ ಮನು ಷ್ಯನು ಕಂಡು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ಚ್ಚಿಟ್ಟು ಅದರ ಸಂತೋಷದ ನಿಮಿತ್ತ ಹೊರಟುಹೋಗಿ ತನಗಿದ್ದದ್ದನ್ನೆಲ್ಲಾ ಮಾರಿ ಆ ಹೊಲವನ್ನು ಕೊಂಡುಕೊಳ್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ಪರಲೋಕರಾಜ್ಯವು ಒಳ್ಳೇ ಮುತ್ತುಗಳನ್ನು ಹುಡುಕುವ ವ್ಯಾಪಾರಸ್ಥನಿಗೆ ಹೋಲಿಕೆಯಾ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ಅವನು ಬಹು ಬೆಲೆಯುಳ್ಳ ಒಂದು ಮುತ್ತನ್ನು ಕಂಡುಕೊಂಡು ಹೊರಟುಹೋಗಿ ತನಗಿದ್ದದ್ದನ್ನೆಲ್ಲಾ ಮಾರಿ ಅ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ಪರಲೋಕರಾಜ್ಯವು ಸಮುದ್ರದಲ್ಲಿ ಬೀಸಲ್ಪಟ್ಟು ಎಲ್ಲಾ ತರವಾದದ್ದನ್ನು (ಮಾನುಗಳನ್ನು) ಕೂಡಿಸಿದ ಬಲೆಗೆ ಹೋಲಿಕೆಯಾ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ಅದು ತುಂಬಿದಾಗ ಅವರು ಅದನ್ನು ದಡಕ್ಕೆ ಎಳೆದು ಕೂತುಕೊಂಡು ಒಳ್ಳೆಯವುಗಳನ್ನು ಪಾತ್ರೆಗಳಲ್ಲಿ ತುಂಬಿ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ವುಗಳನ್ನು ಹೊರಗೆ ಬಿಸಾ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ಹಾಗೆಯೇ ಲೋಕಾಂತ್ಯ ದಲ್ಲಿ ಇರುವದು; ದೂತರು ಹೊರಟುಬಂದು ನೀತಿವಂತರ ಮಧ್ಯದಿಂದ ಕೆಡುಕರನ್ನು ಪ್ರತ್ಯೇಕಿ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ಮತ್ತು ಅವರನ್ನು ಬೆಂಕಿಯ ಆವಿಗೆಯಲ್ಲಿ ಹಾಕುವರು; ಅಲ್ಲಿ ಗೋಳಾಟವೂ ಹಲ್ಲುಕಡಿಯೋಣವೂ ಇರುವವು ಎಂ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ಇದಲ್ಲದೆ ಯೇಸು ಅವರಿಗೆ--ಇವುಗಳನ್ನೆಲ್ಲಾ ನೀವು ಗ್ರಹಿಸಿದ್ದೀರಾ ಎಂದು ಕೇಳಿದ್ದಕ್ಕೆ ಅವರು ಆತ ನಿಗೆ--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 ಎಂದು ಹೇ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ಆತನು ಅವರಿಗೆ--ಆದಕಾರಣ ಪರಲೋಕ ರಾಜ್ಯದ ವಿಷಯವಾಗಿ ಶಿಕ್ಷಣಹೊಂದಿದ ಪ್ರತಿಯೊಬ್ಬ ಶಾಸ್ತ್ರಿಯು ತನ್ನ ಬೊಕ್ಕಸದೊಳ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ಸ ಮತ್ತು ಹಳೆಯ ವಸ್ತುಗಳನ್ನು ಹೊರಗೆ ತರುವ ಒಬ್ಬ ಮನೇ ಯಜಮಾನನಿಗೆ ಹೋಲಿಕೆಯಾಗಿದ್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ಈ ಸಾಮ್ಯಗಳನ್ನು ಮುಗಿಸಿದ ತರುವಾಯ ಯೇಸು ಅಲ್ಲಿಂದ ಹೊರಟು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ಆತನು ತನ್ನ ಸ್ವಂತ ದೇಶಕ್ಕೆ ಬಂದು ಅವರ ಸಭಾಮಂದಿರ ದಲ್ಲಿ ಅವರಿಗೆ ಬೋಧಿಸಿದ್ದರಿಂದ ಅವರು ವಿಸ್ಮಯ ಗೊಂಡು--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ಞಾನವೂ ಈ ಮಹತ್ಕಾರ್ಯಗಳೂ ಈತನಿಗೆ ಎಲ್ಲಿಂದ ಬಂದಿ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ಈತನು ಬಡಗಿ ಯ ಮಗನಲ್ಲವೇ? ಮರಿಯಳೆಂದು ಕರೆಯಲ್ಪಡು ವವಳು ಈತನ ತಾಯಿಯಲ್ಲವೇ? ಮತ್ತು ಯಾಕೋಬ, ಯೋಸೇಫ, ಸೀಮೋನ, 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ಈತನ ಸಹೋದರ ರ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ಈತನ ಸಹೋದರಿಯರೆಲ್ಲರೂ ನಮ್ಮೊಂ ದಿಗೆ ಇದ್ದಾರಲ್ಲವೇ? ಹಾಗಾದರೆ ಇವೆಲ್ಲವುಗಳು ಈ ಮನುಷ್ಯನಿಗೆ ಎಲ್ಲಿಂ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ದಿದ್ದಾವೆಂದು ಅಂದು 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ಅವರು ಆತನ ವಿಷಯದಲ್ಲಿ ಅಭ್ಯಂತರ ಪಟ್ಟರು. ಆದರೆ ಯೇಸು ಅವರಿಗೆ--ಪ್ರವಾದಿಗೆ ಮತ್ತೆಲ್ಲಿಯಾದರೂ ಸನ್ಮಾನವಿದೆ, ಆ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 ಸ್ವಂತ ದೇಶದಲ್ಲಿ ತನ್ನ ಸ್ವಂತ ಮನೆಯಲ್ಲಿ ಮಾತ್ರ ಇಲ್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ಆತನು ಅವರ ಅಪನಂಬಿಕೆಯ ದೆಸೆ ಯಿಂದ ಅಲ್ಲಿ ಬಹಳ ಮಹತ್ಕಾರ್ಯಗಳನ್ನು ನಡಿಸ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 : ]]></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2026-05-29T13:05:15Z</dcterms:created>
  <dcterms:modified xsi:type="dcterms:W3CDTF">2026-05-29T13:05:15Z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