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547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் ஆண்டவரே - எ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் வேறில்லையே - எம்மைப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ைத்துக் காத்து மீட்டுக் கொண்டவர் எஙகள் பரமபிதா ந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அளிப்பவரே - உம்மை அண்டிப் பிழைப்போர் எம்மை -சதா ஆற்றித் தேற்றி மாற்றியாட் கொண்டிடும் இயேசு கிறிஸ்தைய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2026-05-23T10:15:33Z</dcterms:created>
  <dcterms:modified xsi:type="dcterms:W3CDTF">2026-05-23T10:15:33Z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