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 வாக்கினால் நிலைவரப்படும்.
2. நான் இரண்டாந்தரம் உங்களிடத்திலிருந்தபோது சொன்னதுபோல, இப்பொழுது தூரமாயிருந்தும் உங்களிடத்திலிருக்கிறவனாக, நான் மறுபடியும் வந்தால் தப்பவிடமாட்டேனென்று முன்பு பாவஞ்செய்தவர்களுக்கும் மற்ற எல்லாருக்கும் முன்னறிவித்து எழுதுகிறேன்.
3. கிறிஸ்து எனக்குள்ளே பேசுகிறாரென்பதற்கு அத்தாட்சி தேடுகிறீர்களே; அவர் உங்களிடமாய்ப் பலவீனரல்ல, உங்களிடத்தில் வல்லவராயிருக்கிறார்.
4. ஏனெனில் அவர் பலவீனத்தால் சிலுவையில் அறையப்பட்டிருந்தும், தேவனுடைய வல்லமையினால் பிழைத்திருக்கிறார்; அப்படி நாங்களும் அவருக்குள் பலவீனராயிருந்தும், உங்களிடமாய் விளங்கிய தேவனுடைய வல்லமையினால் அவருடனேகூடப் பிழைத்திருப்போம்.
5. நீங்கள் விசுவாசமுள்ளவர்களோவென்று உங்களை நீங்களே சோதித்து அறியுங்கள்; உங்களை நீங்களே பரீட்சித்துப் பாருங்கள். இயேசுகிறிஸ்து உங்களுக்குள் இருக்கிறாரென்று உங்களை நீங்களே அறிகிறீர்களா? நீங்கள் பரீட்சைக்கு நில்லாதவர்களாயிருந்தால் அறியீர்கள்.
6. நாங்களோ பரீட்சைக்கு நில்லாதவர்களல்லவென்பதை அறிவீர்களென்று நம்புகிறேன்.
7. மேலும் நீங்கள் ஒரு பொல்லாங்கும் செய்யாதிருக்கும்படியாக, தேவனை நோக்கி விண்ணப்பம் பண்ணுகிறேன். நாங்கள் பரீட்சைக்கு நின்றவர்களென்று காணப்படும்பொருட்டல்ல, நாங்கள் பரீட்சைக்கு நில்லாதவர்கள்போலிருந்தாலும், நீங்கள் நலமானதைச் செய்யும்பொருட்டே விண்ணப்பம் பண்ணுகிறேன்.
8. சத்தியத்திற்கு விரோதமாக நாங்கள் ஒன்றுஞ்செய்யக்கூடாமல், சத்தியத்திற்கு அநுகூலமாகவே செய்யக்கூடும்.
9. நாங்கள் பலவீனரும் நீங்கள் பலமுள்ளவர்களுமாயிருக்கையில், சந்தோஷப்படுகிறோம்; நீங்கள் நற்சீர்பொருந்தும்படிக்கும் விண்ணப்பம்பண்ணுகிறோம்.
10. ஆனதால் இடித்துப்போடவல்ல, ஊன்றக் கட்டவே கர்த்தர் எனக்குக் கொடுத்த அதிகாரத்தின்படி, நான் உங்களிடத்தில் வந்திருக்கும்போது, கண்டிதம்பண்ணாதபடிக்கு, நான் தூரமாயிருந்து இவைகளை எழுதுகிறேன்.
11. கடைசியாக, சகோதரரே, சந்தோஷமாயிருங்கள், நற்சீர் பொருந்துங்கள், ஆறுதலடையுங்கள்; ஏகசிந்தையாயிருங்கள், சமாதானமாயிருங்கள், அப்பொழுது அன்புக்கும் சமாதானத்துக்கும் காரணராகிய தேவன் உங்களோடேகூட இருப்பார்.
12. ஒருவரையொருவர் பரிசுத்த முத்தத்தோடு வாழ்த்துங்கள்.
13. பரிசுத்தவான்களெல்லாரும் உங்களுக்கு வாழ்த்துதல் சொல்லுகிறார்கள்.
14. கர்த்தராகிய இயேசுகிறிஸ்துவினுடைய கிருபையும், தேவனுடைய அன்பும், பரிசுத்த ஆவியினுடைய ஐக்கியமும், உங்கள் அனைவரோடுங்கூட இருப்பதாக. ஆமெ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633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13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હું ફરીથી તમારી પાસે આવીશ આ ત્રીજી વખત હશે. અને યાદ રાખજો, “દરેક ફરિયાદ માટે બે કે ત્રણ વ્ય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વી જોઈએ જે કહે કે તેઓ જાણે છે કે ફરિયાદ સાચી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હું જ્યારે બીજીવાર તમારી સાથે હતો, ત્યારે જે લોકોએ પાપકર્મો કરેલા તેમને ચેતવણી આપી હતી. અત્યા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તમારાથી દૂર છું, અને બીજા બધા લોકો જેમણે પાપ કર્યા છે તેમને ચેતવણી આપું છું: જ્યારે ફરીથી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પાસે આવીશ, ત્યારે તમારા પાપીકર્મો માટે હું તમને શિક્ષા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ખ્રિસ્ત મારા થકી બોલે છે તેની સાબિતી જોઈએ છે. મારી સાબિતી એ છે કે તમને શિક્ષા કરવામાં ખ્રિસ્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ર્બળ નથી. પરંતુ તમારી વચ્ચે ખ્રિસ્ત સર્વશક્તિમા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 સાચું છે કે જ્યારે ખ્રિસ્તને વધસ્તંભ પર મારી નાંખ્યો ત્યારે તે નિર્બળ હતો. પરંતુ અત્યારે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ના સાર્મથ્ય વડે જીવિત છે. અને તે સાચું છે કે ખ્રિસ્તમય આપણે નિર્બળ છીએ. પરંતુ તમારા માટે, દે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ર્મથ્ય વડે અમે ખ્રિસ્તમાં જીવિત હોઈ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મે પોતાને ધ્યાનથી જુઓ. તમે વિશ્વાસમાં છો કે નહિ તેની પરીક્ષા કરો. તમે જાણો છો કે ઈસુ ખ્રિસ્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માં જીવે છે. પરંતુ જો તમે પરીક્ષામાં નિષ્કળ જશો, તો ખ્રિસ્ત તમારામાં સમાવિષ્ટ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પરંતુ મને આશા છે કે તમે જોશો કે અમે પરીક્ષામાં નિષ્કળ નથી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અમે દેવને પ્રાર્થના કરીએ છીએ કે તમે કોઈ દુષ્કર્મો ન કરો. તે મહત્વનું નથી કે અમારી પરીક્ષણની સફળ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કો જુએ. પરંતુ એ મહત્વનું છે કે તમે જે યોગ્ય છે તે જ કરો, પછી ભલેને લોકો વિચારે કે અમે પરીક્ષણ 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ષ્ફળ ગયા છી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અમે સત્યની વિરુંધ્ધ કશું જ કરી શકીએ નહિ. અમે માત્ર એ જ કરી શકીએ જે સત્ય માટે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જો તમે શક્તિશાળી છો તો, નિર્બળ થવામાં અમને આનંદ છે. અને અમે પ્રાર્થના કરીએ છીએ કે તમે વધુ ને વ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બળ બ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હું જ્યારે તમારી સાથે નથી ત્યારે આ વાતો લખું છું. હું લખું છું જેથી જ્યારે હું આવું ત્યારે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ષા કરવા માટે મારા સાર્મથ્યનો ઉપયોગ ના કરવો પડે. પ્રભુએ મને તે સાર્મથ્ય તમને પ્રબળ કરવા આપ્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 કે તમારો ધ્વંશ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હવે, ભાઈઓ અને બહેનો, હું વિદાય લઈશ. સંપૂર્ણ થવાનો પ્રયત્ન કરજો. મેં તમને જે કરવાનું કહ્યું છે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જો. એકબીજા સાથે માનસિક રીતે સહમત થાઓ અને શાંતિમાં રહો. પછી પ્રેમ અને શાંતિનો દેવ તમારી સાથે રહે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જ્યારે તમે એકબીજાને સલામ કહો ત્યારે એકબીજાને પવિત્ર ચુંબન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દેવના બધા જ પવિત્ર લોકો તમને સલામ ક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પ્રભુ ઈસુ ખ્રિસ્તની કૃપા, દેવની પ્રીતિ, અને પવિત્ર આત્માની સંગત તમો સર્વની સાથે રહો.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 : ]]></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2026-05-29T09:31:11Z</dcterms:created>
  <dcterms:modified xsi:type="dcterms:W3CDTF">2026-05-29T09:31:11Z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