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ஜனங்கள் யோசியாவின் குமாரனாகிய யோவாகாசை அழைத்து, அவனை எருசலேமிலே அவன் தகப்பன் ஸ்தானத்திலே ராஜாவாக்கினார்கள்.
2. யோவாகாஸ் ராஜாவாகிறபோது இருபத்துமூன்று வயதாயிருந்து, மூன்றுமாதம் எருசலேமில் அரசாண்டான்.
3. அவன் எருசலேமில் அரசாளாதபடிக்கு எகிப்தின் ராஜா அவனைத் தள்ளிவிட்டு, தேசத்தின்மேல் நூறு தாலந்துவெள்ளியும் ஒரு தாலந்து பொன்னுமான தண்டத்தைச் சுமத்தி,
4. அவனுடைய அண்ணனாகிய எலியாக்கீமை யூதாவின்மேலும் எருசலேமின்மேலும் ராஜாவாக்கி, அவன் பேரை யோயாக்கீம் என்று மாற்றினான்; அவன் தம்பியாகிய யோவாகாசை எகிப்தின் ராஜாவாகிய நேகோ எகிப்திற்குக் கொண்டுபோனான்.
5. யோயாக்கீம் ராஜாவாகிறபோது இருபத்தைந்து வயதாயிருந்து, பதினொருவருஷம் எருசலேமில் அரசாண்டு, தன் தேவனாகிய கர்த்தருடைய பார்வைக்குப் பொல்லாப்பானதைச் செய்தான்.
6. அவனுக்கு விரோதமாகப் பாபிலோன் ராஜாவாகிய நேபுகாத்நேச்சார் வந்து, அவனைப் பாபிலோனுக்குக் கொண்டுபோக இரண்டு வெண்கலச் சங்கிலியால் அவனைக் கட்டினான்.
7. கர்த்தருடைய ஆலயத்தின் பணிமுட்டுகளிலும் சிலவற்றை நேபுகாத்நேச்சார் பாலோனுக்குக் கொண்டுபோய், அவர்களைப் பாபிலோனிலுள்ள, தன்னுடைய கோவிலிலே வைத்தான்.
8. யோக்கீமுடைய மற்ற வர்த்தமானங்களும், அவன் செய்ததும், அவனிடத்திலே கண்டுபிடிக்கப்பட்டதுமான அவனுடைய அருவருப்புகளும், இஸ்ரவேல் யூதா ராஜாக்களின் புஸ்தகத்தில் எழுதியிருக்கிறது; அவன் ஸ்தானத்தில் அவன் குமாரனாகிய யோயாக்கீன் ராஜாவானான்.
9. யோயாக்கீன் ராஜாவாகிறபோது எட்டு வயதாயிருந்து, மூன்று மாதமும் பத்து நாளும் எருசலேமில் அரசாண்டு, கர்த்தரின் பார்வைக்குப் பொல்லாப்பானதைச் செய்தான்.
10. மறுவருஷத்தின் ஆரம்பத்திலே நெபுகாத்நேச்சார் என்னும் ராஜா அவனையும், கர்த்தருடைய ஆலயத்தின் திவ்வியமான பணிமுட்டுகளையும் பாபிலோனுக்கு கொண்டுவரப்பண்ணி, அவன் சிறியதகப்பனாகிய சிதேக்கியாவை யூதாவின்மேலும் எருசலேமின்மேலும் ராஜாவாக்கினான்.
11. சிதேக்கியா ராஜாவாகிறபோது இருபத்தொரு வயதாயிருந்து, பதினொருவருஷம் எருசலேமில் அரசாண்டு,
12. தன் தேவனாகிய கர்த்தரின் பார்வைக்குப் பொல்லாப்பானதைச் செய்தான்; அவன் கர்த்தருடைய வாக்கை உரைத்த எரேமியா என்கிற தீர்க்கதரிசிக்கு முன்பாகத் தன்னைத் தாழ்த்தவில்லை.
13. தேவன்மேல் தன்னை ஆணையிடுவித்துக்கொண்ட நேபுகாத்நேச்சார் என்னும் ராஜாவுக்கு விரோதமாய்க் கலகம்பண்ணி, இஸ்ரவேலின் தேவனாகிய கர்த்தரிடத்துக்குத் திரும்பாதபடிக்கு, தன் கழுத்தை அழுத்தமாக்கி, தன் இருதயத்தைக் கடினப்படுத்தினான்.
14. ஆசாரியரில் பிரதானமானவர்கள் யாவரும் ஜனங்களும் கூடிப் புறஜாதிகளுடைய சகல அருவருப்புகளின்படியும் மிகவும் துரோகம்பண்ணி, கர்த்தர் எருசலேமிலே பரிசுத்தம்பண்ணின அவருடைய ஆலயத்தை தீட்டுப்படுத்தினார்கள்.
15. அவர்களுடைய பிதாக்களின் தேவனாகிய கர்த்தர் தமது ஜனத்தையும் தமது வாசஸ்தலத்தையும் காப்பதற்கான இரக்கமுள்ளவராயிருந்தபடியால், அவர்களிடத்துக்குத் தம்முடைய ஸ்தானாபதிகளை ஏற்கனவே அனுப்பினார்.
16. ஆனாலும் அவர்கள் தேவனுடைய ஸ்தானாபதிகளைப் பரியாசம்பண்ணி, அவருடைய வார்த்தைகளை அசட்டைசெய்து, அவருடைய தீர்க்கதரிசிகளை நிந்தித்தபடியால், கர்த்தருடைய உக்கிரம் அவருடைய ஜனத்தின்மேல் மூண்டது; சகாயமில்லாமல் போயிற்று.
17. ஆதலால் அவர் அவர்கள்மேல் கல்தேயரின் ராஜாவை வரப்பண்ணினார்; அவன் அவர்கள் வாலிபரை அவர்களுடைய பரிசுத்தமான ஆலயத்திலே பட்டயத்தினால் கொன்று, வாலிபரையும் கன்னியாஸ்திரீகளையும் முதியோரையும் விருத்தாப்பியரையும் தப்பவிடவில்லை; எல்லாரையும் தேவன் அவன் கையில் ஒப்புக்கொடுத்தார்.
18. அவன் தேவனுடைய ஆலயத்தின் பெரிதும் சிறிதுமான பணிமுட்டுகளனைத்தையும், கர்த்தருடைய ஆலயத்தின் பொக்கிஷங்களும் ராஜாவுக்கும் அவன் பிரபுக்களுக்கும் இருந்த பொக்கிஷங்களுமாகிய அனைத்தையும் பாபிலோனுக்குக் கொண்டுபோனான்.
19. அவர்கள் அவனுடைய ஆலயத்தைத் தீக்கொளுத்தி, எருசலேமின் அலங்கத்தை இடித்து, அதின் மாளிகைகளையெல்லாம் அக்கினியால் சுட்டெரித்து, அதிலிருந்த திவ்வியமான பணிமுட்டுகளையெல்லாம் அழித்தார்கள்.
20. பட்டயத்திற்குத் தப்பின மீதியானவர்களை அவன் பாபிலோனுக்குச் சிறைபிடித்துப்போனான்; பெர்சியா ராஜ்யபாரம் ஸ்தாபிக்கப்படுமட்டும் அங்கே அவர்கள் அவனுக்கும் அவன் குமாரருக்கும் அடிமைகளாயிருந்தார்கள்.
21. கர்த்தர் எரேமியாவின் வாயினாலே சொன்ன வார்த்தை நிறைவேறும்படிக்கு, தேசம் தன்னுடைய ஓய்வு வருஷங்களை இரம்மியமாய் அநுபவித்துத் தீருமட்டும், அது பாழாய்க்கிடந்த நாளெல்லாம், அதாவது, எழுபதுவருஷம் முடியுமட்டும் ஓய்ந்திருந்தது.
22. எரேமியாவின் வாயினாலே கர்த்தர் சொன்ன வார்த்தை நிறைவேறும்படி, பெர்சியாவின் ராஜாவாகிய கோரேசின்முதலாம் வருஷத்திலே கர்த்தர் பெர்சியாவின் ராஜாவாகிய கோரேசின் ஆவியை ஏவினதினாலே, அவன்: பரலோகத்தின் தேவனாகிய கர்த்தர் பூமியின் ராஜ்யங்களையெல்லாம் எனக்குத் தந்தருளி, யூதாவிலுள்ள எருசலேமிலே தமக்கு ஆலயத்தைக் கட்டுவிக்கும்படி எனக்குக் கட்டளையிட்டிருக்கிறார்.
23. அவருடைய ஜனங்கள் எல்லாரிலும் எவன் உங்களுக்குள் இருக்கிறானோ அவன்போகட்டும், அவனுடைய தேவனாகிய கர்த்தர் அவனோடிருப்பாராக என்று பெர்சியாவின் ராஜாவாகிய கோரேஸ் அறிவிக்கிறார் என்று, தன் ராஜ்யம் எங்கும் எழுதியனுப்பி விளம்பரம்பண்ணி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90774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நாளாகமம் : 36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ಆಗ ದೇಶದ ಜನರು ಯೋಷೀಯನ ಮಗನಾದ ಯೆಹೋವಾಹಾಜನನ್ನು, ತಕ್ಕೊಂಡು ಯೆರೂಸಲೇಮಿನಲ್ಲಿ ಅವನ ತಂದೆಗೆ ಬದ ಲಾಗಿ ಅವ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ಸನಾಗಿ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ಯೆಹೋ ವಾಹಾಜನು ಆಳಲು ಆರಂಭಿಸಿದಾಗ ಇಪ್ಪತ್ತಮೂರು ವರುಷದವನಾಗಿದ್ದು ಯೆರೂಸಲೇಮಿನಲ್ಲಿ ಮೂರು ತಿಂಗಳು ಆ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ಐಗುಪ್ತದ ಅರಸನು ಯೆರೂಸಲೇ ಮಿನಲ್ಲಿ ಅವನನ್ನು ತೆಗೆದುಹಾಕಿ ದೇಶದಿಂದ ನೂರು ತಲಾಂತು ಬೆಳ್ಳಿಯನ್ನೂ ಒಂದು ತಲಾಂ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ಗಾರ ವನ್ನೂ ದಂಡ ತಕ್ಕೊಂಡ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ಇದಲ್ಲದೆ ಐಗುಪ್ತದ ಅರಸನು ಅವನ ಸಹೋದರನಾದ ಎಲ್ಯಾಕೀಮ ನನ್ನು ಯೆಹೂದದ ಯೆರೂಸಲೇಮಿನ ಮೇಲೆ ಅರಸ ನಾಗಿ ಮಾ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ಹೋಯಾಕೀಮನೆಂಬ ಬದಲು ಹೆಸರನ್ನು ಅವನಿಗೆ ಇಟ್ಟನು. ನೆಕೋ ಅವನ ಸಹೋ ದರನಾದ ಯೆಹೋವಾಹಾಜನನ್ನು ತಕ್ಕೊಂಡು ಐಗುಪ್ತ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ಒಯ್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ಯೆಹೋಯಾಕೀಮನು ಆಳಲು ಆರಂಭಿಸಿದಾಗ ಇಪ್ಪತ್ತೈದು ವರುಷದವನಾಗಿದ್ದು ಯೆರೂಸಲೇಮಿನಲ್ಲಿ ಹನ್ನೊಂದು ವರುಷ ಆಳಿದನು. ಆ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ನ್ನ ದೇವ ರಾದ ಕರ್ತನ ಸಮ್ಮುಖದಲ್ಲಿ ಅವನು ಕೆಟ್ಟದ್ದನ್ನು ಮಾಡಿ 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ಬಾಬೆಲಿನ ಅರಸನಾದ ನೆಬೂಕದ್ನೆಚ್ಚರನು ಅವನ ಮೇಲೆ ಬಂದು ಬಾಬೆಲಿಗೆ ಒಯ್ಯುವ ಹಾಗೆ ಅವನಿಗೆ ಸಂಕೋಲೆಗಳನ್ನು ಹಾಕಿ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ಇದಲ್ಲದೆ ನೆಬೂಕದ್ನೆಚ್ಚರನು ಕರ್ತನ ಮನೆಯ ಪಾತ್ರೆಗಳಲ್ಲಿ ಕೆಲವನ್ನು ಬಾಬೆಲಿಗೆ ತಕ್ಕೊಂಡು ಹೋಗಿ ಬಾಬೆಲಿ ನಲ್ಲಿ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ನ್ನ ಮಂದಿರದಲ್ಲಿ ಇರಿ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ಆದರೆ ಯೆಹೋಯಾಕೀಮನ ಮಿಕ್ಕಾದ ಕ್ರಿಯೆಗಳೂ ಅವನು ಮಾಡಿದ ಅಸಹ್ಯಗಳೂ ಅವನಲ್ಲಿ ಕಂಡು ಕೊಂಡದ್ದೂ ಇಗೋ, ಅವು ಇಸ್ರಾಯೇ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ಹೂದದ ಅರಸುಗಳ ಪುಸ್ತಕದಲ್ಲಿ ಬರೆಯಲ್ಪಟ್ಟಿವೆ. ಅವನಿಗೆ ಬದಲಾಗಿ ಅವನ ಮಗನಾದ ಯೆಹೋಯಾಕೀನನು ಆ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ಯೆಹೋಯಾಕೀನನು ಆಳಲು ಆರಂಭಿಸಿದಾಗ ಹದಿನೆಂಟು ವರುಷದವನಾಗಿದ್ದು ಯೆರೂಸಲೇಮಿನಲ್ಲಿ ಮೂರು ತಿಂಗಳು ಹತ್ತು ದಿವಸ ಆ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ಅವನು ಕರ್ತನ ಸಮ್ಮುಖದಲ್ಲಿ ಕೆಟ್ಟದ್ದನ್ನು ಮಾಡಿದನು. ಆದರೆ ಒಂದು ವರುಷವು ತೀರಿದ ಮೇಲೆ ಅರಸನಾದ ನೆಬೂಕದ್ನೆಚ್ಚರ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ಜನರನ್ನು ಕಳುಹಿಸಿ ಅವನನ್ನೂ ಕರ್ತನ ಆಲಯದ ಬೆಲೆಯುಳ್ಳ ಪಾತ್ರೆಗಳನ್ನೂ ಬಾಬೆ ಲಿಗೆ ತಕ್ಕೊಂಡು ತರಿಸಿಕೊಂಡು ಅವನ ಸ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ದ ಚಿದ್ಕೀಯನನ್ನು ಯೆಹೂದ ಯೆರೂಸಲೇಮಿನ ಮೇಲೆ ಅರಸನಾಗಿ 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ಚಿದ್ಕೀಯನು ಆಳಲು ಆರಂಭಿಸಿದಾಗ ಅವನು ಇಪ್ಪತ್ತೊಂದು ವರುಷದವನಾಗಿದ್ದು ಯೆರೂಸಲೇಮಿ ನಲ್ಲಿ ಹನ್ನೊಂದು ವರುಷ ಆ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ಅವನು ತನ್ನ ದೇವರಾದ ಕರ್ತನ ಸಮ್ಮುಖದಲ್ಲಿ ಕೆಟ್ಟದ್ದನ್ನು ಮಾಡಿ ಕರ್ತನ ಬಾಯಿ ಮಾತು ಹೇಳಿದ ಪ್ರವಾದಿ ಯಾದ ಯೆರೆವಿಾಯ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ದೆ ತನ್ನನ್ನು ತಗ್ಗಿಸಿಕೊಳ್ಳದೆ ಇ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ಇದಲ್ಲದೆ ಅವನು ದೇವರ ಮೇಲೆ ಆಣೆ ಇಡುವಂತೆ ಮಾಡಿದ ಅರಸನಾದ ನೆಬೂಕದ್ನೆಚ್ಚರನಿಗೆ ತಿರುಗಿ ಬಿದ್ದನು. ಹೇಗಂದರೆ ಅ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ಸ್ರಾಯೇಲಿನ ದೇವರಾದ ಕರ್ತನ ಕಡೆಗೆ ತಿರುಗದೆಯೂ ತನ್ನ ಕುತ್ತಿಗೆ ಯನ್ನು ಬೊಗ್ಗಿಸದೆಯೂ ತನ್ನ ಹೃದಯವನ್ನು ಕಠಿ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ಕೊಂಡ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ಇದಲ್ಲದೆ ಯಾಜಕರಲ್ಲಿರುವ ಎಲ್ಲಾ ಪ್ರಧಾನರೂ ಜನರೂ ಜನಾಂಗಗಳ ಅಸಹ್ಯ ಗಳನ್ನು ಹಿಂಬಾಲಿಸಿ ಬಹಳವಾಗಿ ಅಪರಾಧ ಮಾ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 ಯೆರೂಸಲೇಮಿನಲ್ಲಿ ಪರಿಶುದ್ಧ ಮಾಡಿದ ಆತನ ಆಲಯವನ್ನು ಹೊಲೆ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ಅವರ ಪಿತೃಗಳ ಕರ್ತನಾದ ದೇವರು ತನ್ನ ಸೇವಕರನ್ನು ಅವನ ಬಳಿಗೆ ಕಳುಹಿಸಿದನು, ಹೊತ್ತಾರೆಯಿಂದ ಕಳುಹಿಸುತ್ತಾ ಬಂ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ಕಂದರೆ ಆತನು ತನ್ನ ಜನರ ಮೇಲೆಯೂ ತನ್ನ ನಿವಾಸಸ್ಥಾನದ ಮೇಲೆಯೂ ಕನಿಕರಪ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ಆದರೆ ಕರ್ತನ ಕೋಪವು ತನ್ನ ಜನರಿಗೆ ವಿರೋಧ ವಾಗಿ ಏಳುವ ವರೆಗೂ ಅಂದರೆ ಪರಿಹಾರವಾಗದಷ್ಟೂ ಅವರು ದೇವರ ಸೇವಕ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ಪಹಾಸ್ಯಮಾಡಿ ಆತನ ವಾಕ್ಯಗಳನ್ನು ತಿರಸ್ಕರಿಸಿ ಆತನ ಪ್ರವಾದಿಗಳಿಗೆ ವಂಚನೆ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ಆದದರಿಂದ ಆತನು ಅವರ ಮೇಲೆ ಕಸ್ದೀಯರ ಅರಸನನ್ನು ಬರಮಾಡಿದನು. ಅವನು ಅವರ ಪರಿಶುದ್ಧ ಸ್ಥಾನವಾದ ಆಲಯದಲ್ಲಿ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ಯಸ್ಥರನ್ನು ಕತ್ತಿಯಿಂದ ಕೊಂದುಹಾಕಿದನು. ಪ್ರಾಯಸ್ಥನ ಮೇಲಾದರೂ ಕನ್ಯಾ ಸ್ತ್ರೀಯ ಮೇಲಾ ದರೂ ವೃದ್ಧನ ಮೇಲಾದರೂ ಅ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ದ್ಧನ ಮೇಲಾ ದರೂ ಕನಿಕರಪಡಲಿಲ್ಲ. ಆತನು ಸಮಸ್ತವನ್ನು ಅವನ ಕೈಯಲ್ಲಿ ಒಪ್ಪಿ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ಇದಲ್ಲದೆ ದೊಡ್ಡವೂ ಸಣ್ಣವೂ ಆದ ಕರ್ತನ ಮನೆಯ ಎಲ್ಲಾ ಸಾಮಾನುಗಳು ಕರ್ತನ ಆಲಯದ ಬೊಕ್ಕಸಗಳು ಅರಸನ ಬೊಕ್ಕಸಗಳು ಅ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ಧಾನರ ಬೊಕ್ಕಸಗಳು ಇವುಗಳನ್ನೆಲ್ಲಾ ಬಾಬೆಲಿಗೆ ತರಿ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ಅವರು ದೇವರ ಆಲಯವನ್ನು ಸುಟ್ಟು ಬಿಟ್ಟು ಯೆರೂಸಲೇಮಿನ ಗೋಡೆಯನ್ನು ಕೆಡವಿ ಹಾಕಿ ಅದರ ಅರಮನೆಗಳನ್ನು ಸುಟ್ಟು ಬಿ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ದರ ಬೆಲೆಯುಳ್ಳ ಸಾಮಾನುಗಳನ್ನೆಲ್ಲಾ ಕೆಡಿ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ಇದ ಲ್ಲದೆ ಕತ್ತಿಗೆ ತಪ್ಪಿದವರನ್ನು ಅವನು ಬಾಬೆಲಿಗೆ ಒಯ್ದನು. ಅವರು ಅಲ್ಲಿ ಪಾರಸಿಯ ರಾಜ್ಯದ ಆಳ್ವಿಕೆಯ ಪರ್ಯಂ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ಶವು ಅದರ ಸಬ್ಬತ್ತುಗಳನ್ನು ಅನುಭವಿ ಸುವ ಪರ್ಯಂತರ, ಯೆರೆವಿಾಯನ ಮುಖಾಂತರವಾಗಿ ಹೇಳಿದ ಕರ್ತನ ವಾಕ್ಯವು ಈಡೇರುವದ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ನಿಗೂ ಅವನ ಮಕ್ಕಳಿಗೂ ಸೇವಕರಾಗಿ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ದೇಶವು ಎಪ್ಪತ್ತು ವರುಷ ತೀರುವ ಪರ್ಯಂತರ ಹಾಳಾಗಿದ್ದು ಸಬ್ಬತ್ತನ್ನು ಅನುಭವಿಸುತ್ತಾ ಇ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ಆದರೆ ಪಾರಸಿಯ ಅರಸನಾದ ಕೊರೇಷನ ಮೊದಲನೇ ವರುಷದಲ್ಲಿ ಕರ್ತನು ಯೆರೆವಿಾಯನ ಮೂಲಕವಾಗಿ ಹೇಳಿದ ವಾಕ್ಯವು ಈಡೇರುವ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 ಪಾರಸಿಯ ಅರಸನಾದ ಕೊರೇಷನ ಆತ್ಮ ವನ್ನು ಪ್ರೇರೇಪಿಸಿದ್ದರಿಂದ ಅವನು ತನ್ನ ರಾಜ್ಯದಲ್ಲೆಲ್ಲಾ ಸಾರೋಣದಿಂದ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ರಹದಿಂದಲೂ ಹೇಳಿದ್ದೇ ನಂದ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ಪಾರಸಿಯ ಅರಸನಾದ ಕೊರೇಷನು ಹೀಗೆ ಹೇಳುತ್ತಾನೆ--ಪರಲೋಕದ ದೇವರಾದ ಕರ್ತನು ಭೂಲೋಕದ ರಾಜ್ಯಗಳನ್ನೆಲ್ಲಾ 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ದ್ದಾನೆ; ಆತನು ಯೆಹೂದ ದೇಶದೊಳಗೆ ಯೆರೂಸಲೇಮಿನಲ್ಲಿ ತನಗೆ ಆಲಯವನ್ನು ಕಟ್ಟಿಸಲು ನನಗೆ ಆಜ್ಞಾಪಿಸಿದ್ದಾನೆ. ಆ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ಸ್ತ ಜನರಾದ ನಿಮ್ಮಲ್ಲಿ ಹೋಗುವವರು ಯಾರು? ಅವನು ಹೋಗಲಿ, ಅವನ ದೇವರಾದ ಕರ್ತನು ಅವನ ಸಂಗಡ ಇರಲಿ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36 : ]]></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2026-05-29T13:25:59Z</dcterms:created>
  <dcterms:modified xsi:type="dcterms:W3CDTF">2026-05-29T13:25:59Z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