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9734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லங்கார வாசலாலே
கோவிலுட்  பிரவேசிப்பேன்; 
தேவ வீட்டின் நன்மையாலே
ஆத்துமத்தில் பூரிப்பேன்;
தேவா, உம்தன் சமுகம்,
நல்கும் திவ்ய வெளிச்ச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ர்த்தரே, உம்மண்டை வந்த
என்னண்டை நீர்  வாருமேன்;
நீர் இறங்கும் போதனந்த
இன்பத்தாலே மகிழ்வேன்;
ஏழை எந்தன் நெஞ்சமும் 
தேவ ஸ்தலமாகிட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யத்தோடு  உம்மை சேர,
என் மன்றாட்டும் துதியும் 
நல்ல பலியாக ஏற
உமதாவியைக் கொடும்.
தேகம், ஆவி யாவையும்
சுத்தமாக்கியருள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ல்ல நிலத்தில் விழுந்த
விதை பயிராகுமே;
அவ்வாறாக நான் மிகுந்த
கனிகளைத் தரவே,
வசனத்தைக் காக்க நீர்
ஈவளிக்கக் கடவ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விசுவாசத்தை விடாமல், 
அதில் பலப்படவும்,
ஒருக்காலும் தவறாமல் 
உம்மை நான் பின்செல்லவும்,
அருட் சக்தியை  நீரே 
எனக்கீயும், கர்த்தர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நாதா, பேசும், தாசன் கேட்பேன் 
நீர் இப்பாழ் நிலத்திலே 
பெய்யப்பண்ணும் மன்னா சேர்ப்பேன் 
நல் தியானத்துடனே;
தாரும் ஜீவ பானத்தை,
தீரும் பசி தாகத்தை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2026-05-28T08:33:32Z</dcterms:created>
  <dcterms:modified xsi:type="dcterms:W3CDTF">2026-05-28T08:33:32Z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