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90896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ர்த்தாவே இந்த நேரத்தில்
சமீபமாய் இரும்,
உம் வீடாம் இவ்வாலயத்தில்
பிரசன்னமாயிர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மெய்மன்னாவாம் உம் வார்த்தையை
பிரசங்கம் செய்கையில்
தேவாவி எங்கள் நெஞ்சத்தை
நிரப்பக் கேட்கையில்,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ஜெபத்தைக் கேளும், கர்த்தரே;
கடாட்சமாய் இரும்;
அன்பினால் எங்கள் நெஞ்சமே
நிறையச் செய்தி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2026-05-29T16:48:55Z</dcterms:created>
  <dcterms:modified xsi:type="dcterms:W3CDTF">2026-05-29T16:48:55Z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