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9648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இரக்க ஆசனத்தைப் பார்.
அதற்குன்னை அழைக்கிறார்;
அங்கே அன்புள்ள தேவனார்
ஜெபத்தைக் கேட்டருளுவ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கர்த்தாவின் சமுகத்திலும்
இரக்கத்தை நாம் பெறவும்
மா நேசர் மீட்பர் ரத்தமே
நமக்காய்ச் சிந்தப்பட்டத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ீ வேண்டிக்கொள்ளுவதிலும்
உனக்கு வேண்டும் யாவையும்
கர்த்தாவின் அன்பு, வல்லமை
கடாட்சிக்கும் என்றே நின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2026-05-28T06:09:04Z</dcterms:created>
  <dcterms:modified xsi:type="dcterms:W3CDTF">2026-05-28T06:09:04Z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