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32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ஆயிரம் பாடல்களை
ஆவியில் மகிழ்ந்தே பாடுங்களேன்
யாவரும் தேமொழிப் பாடல்களால்
இயேசுவைப் பாடிட வாருங்கள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
என்றெல்லாரும் பாடிடுவோம்
அல்லல் இல்லை அல்லல் இல்லை
ஆனந்தமாய்ப் பா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ுதிய புதிய பாடல்களைப்
புனைந்தே பண்களும் சேருங்களே
துதிகள் நிறையும் கானங்களால்
தொழுதே இறைவனைக் காணுங்கள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
என்றெல்லாரும் பாடிடுவோம்
அல்லல் இல்லை அல்லல் இல்லை
ஆனந்தமாய்ப் பா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ெஞ்சின் நாவின் நாதங்களே
நன்றி கூறும் கீதங்களால்
மிஞ்சும் ஓசைத் தாளங்கலால்
மேலும் பரவசம் கூடுங்கள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
என்றெல்லாரும் பாடிடுவோம்
அல்லல் இல்லை அல்லல் இல்லை
ஆனந்தமாய்ப் பா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ந்த நாளும் காலங்களும்
இறைவனைப் போற்றும் நேரங்களே
சிந்தை குளிர்ந்தே ஆண்டுகளாய்
சீயோனின் கீதம் பாடுங்களே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
என்றெல்லாரும் பாடிடுவோம்
அல்லல் இல்லை அல்லல் இல்லை
ஆனந்தமாய்ப் பாடிடுவோம்    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2026-05-29T01:01:07Z</dcterms:created>
  <dcterms:modified xsi:type="dcterms:W3CDTF">2026-05-29T01:01:07Z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