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னிந்து தூக்க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ில் இருப்ப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 நிறுத்த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க்கப்பட்டோரை உயிர்த்திடு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மாற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மாற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ஏற்றுக்கொண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பெரி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பதற்காய் உலகத்திலே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மான ஆழியிலும் ஆழம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யே தந்துவிட்ட தகப்பன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மனிதனிலும் உயரம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ந்து பார்க்க முடியாத அளவ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ரிக்க முடியாத அற்பு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இது ஒப்பில்லா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ம்பே தள்ளாத பூரண அன்ப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ஒப்பில்லாத அன்பு, பூரண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ியில் விழுந்த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2026-07-30T14:12:32Z</dcterms:created>
  <dcterms:modified xsi:type="dcterms:W3CDTF">2026-07-30T14:12:32Z</dcterms:modified>
  <dc:title>துதிப் பாடல்கள் : 340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