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னிந்து தூக்கும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ப்பையில் இருப்ப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ுத்து நிறுத்தும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ுக்கப்பட்டோரை உயிர்த்திடும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க் காலத்திலும் மாற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கள் மாற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ாய் ஏற்றுக்கொண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ா பெரிய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ீட்பதற்காய் உலகத்திலே 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மான ஆழியிலும் ஆழமான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ையே தந்துவிட்ட தகப்பன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மனிதனிலும் உயரமான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ந்து பார்க்க முடியாத அளவில்ல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வரிக்க முடியாத அற்பு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ு இது ஒப்பில்ல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ம்பே தள்ளாத பூரண அன்ப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ஒப்பில்லாத அன்பு, பூரண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ியில் விழுந்த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2026-09-15T09:55:28Z</dcterms:created>
  <dcterms:modified xsi:type="dcterms:W3CDTF">2026-09-15T09:55:28Z</dcterms:modified>
  <dc:title>துதிப் பாடல்கள் : 340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