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ய் தாவீது ராஜாவைப் பெற்றான்; தாவீது உரியாவின் மனைவியாயிருந்தவளிடத்தில் சாலொமோனைப் பெற்றா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லொமோன் ரெகொபெயாமைப் பெற்றான்; ரெகொபெயாம் அபியாவைப் பெற்றான்; அபியா ஆசாவைப் பெற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ா யோசபாத்தைப் பெற்றான்; யோசபாத் யோராமைப் பெற்றான்; யோராம் உசியாவைப் பெற்றான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ா யோசபாத்தைப் பெற்றான்; யோசபாத் யோராமைப் பெற்றான்; யோராம் உசியாவைப் பெற்றான்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ா யோசபாத்தைப் பெற்றான்; யோசபாத் யோராமைப் பெற்றான்; யோராம் உசியாவைப் பெற்றான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சியா யோதாமைப் பெற்றான்; யோதாம் ஆகாசைப் பெற்றான்; ஆகாஸ் எசேக்கியாவைப் பெற்றான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சியா யோதாமைப் பெற்றான்; யோதாம் ஆகாசைப் பெற்றான்; ஆகாஸ் எசேக்கியாவைப் பெற்றான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சேக்கியா மனாசேயைப் பெற்றான்; மனாசே ஆமோனைப் பெற்றான்; ஆமோன் யோசியாவைப் பெற்றான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சேக்கியா மனாசேயைப் பெற்றான்; மனாசே ஆமோனைப் பெற்றான்; ஆமோன் யோசியாவைப் பெற்றான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பிலோனுக்குச் சிறைப்பட்டுப் போகுங்காலத்தில், யோசியா எகொனியாவையும் அவனுடைய சகோதரரையும் பெற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குமாரனாகிய தாவீதின் குமாரனான இயேசுகிறிஸ்துவினுடைய வம்ச வரலாற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ுக்குச் சிறைப்பட்டுப் போனபின்பு, எகோனியா சலாத்தியேலைப் பெற்றான்; சலாத்தியேல் சொரொபாபேலைப் பெற்றான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ுக்குச் சிறைப்பட்டுப் போனபின்பு, எகோனியா சலாத்தியேலைப் பெற்றான்; சலாத்தியேல் சொரொபாபேலைப் பெற்றான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ொரொபாபேல் அபியூதைப் பெற்றான்; அபியூத் எலியாக்கீமைப் பெற்றான்; எலியாக்கீம் ஆசோரைப் பெற்றான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ொரொபாபேல் அபியூதைப் பெற்றான்; அபியூத் எலியாக்கீமைப் பெற்றான்; எலியாக்கீம் ஆசோரைப் பெற்றான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சோர் சாதோக்கைப் பெற்றான்; சாதோக்கு ஆகீமைப் பெற்றான்; ஆகீம் எலியூதைப் பெற்றான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லியூத் எலெயாசாரைப் பெற்றான்; எலெயாசார் மாத்தானைப் பெற்றான்; மாத்தான் யாக்கோபைப் பெற்றான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லியூத் எலெயாசாரைப் பெற்றான்; எலெயாசார் மாத்தானைப் பெற்றான்; மாத்தான் யாக்கோபைப் பெற்றான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ாக்கோபு மரியாளுடைய புருஷனாகிய யோசேப்பை பெற்றான்; அவளிடத்தில் கிறிஸ்து எனப்படுகிற இயேசு பிறந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ிதமாய் உண்டான தலைமுறைகளெல்லாம் ஆபிரகாம் முதல் தாவீது வரைக்கும் பதினாலு தலைமுறைகளும்; தாவீதுமுதல் பாபிலோனுக்குச் சிறைப்பட்டுப்போன காலம் வரைக்கும் பதினாலு தலைமுறைகளும்; பாபிலோனுக்குச் சிறைப்பட்டுப்போன காலமுதல் கிறிஸ்து வரைக்கும் பதினாலு தலைமுறைகளும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்விதமாய் உண்டான தலைமுறைகளெல்லாம் ஆபிரகாம் முதல் தாவீது வரைக்கும் பதினாலு தலைமுறைகளும்; தாவீதுமுதல் பாபிலோனுக்குச் சிறைப்பட்டுப்போன காலம் வரைக்கும் பதினாலு தலைமுறைகளும்; பாபிலோனுக்குச் சிறைப்பட்டுப்போன காலமுதல் கிறிஸ்து வரைக்கும் பதினாலு தலைமுறைகளுமா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ஈசாக்கைப் பெற்றான்; ஈசாக்கு யாக்கோபைப் பெற்றான்; யாக்கோபு யூதாவையும் அவன் சகோதரரையும் பெற்றான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ிறிஸ்துவினுடைய ஜெநநத்தின் விவரமாவது: அவருடைய தாயாராகிய மரியாள் யோசேப்புக்கு நியமிக்கப்பட்டிருக்கையில், அவர்கள் கூடி வருமுன்னே, அவள் பரிசுத்த ஆவியால் கர்ப்பவதியானாள் என்று காணப்ப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கிறிஸ்துவினுடைய ஜெநநத்தின் விவரமாவது: அவருடைய தாயாராகிய மரியாள் யோசேப்புக்கு நியமிக்கப்பட்டிருக்கையில், அவர்கள் கூடி வருமுன்னே, அவள் பரிசுத்த ஆவியால் கர்ப்பவதியானாள் என்று காணப்ப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புருஷனாகிய யோசேப்பு நீதிமானாயிருந்து, அவளை அவமானப்படுத்த மனதில்லாமல், இரகசியமாய் அவளைத் தள்ளிவிட யோசனையாய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் புருஷனாகிய யோசேப்பு நீதிமானாயிருந்து, அவளை அவமானப்படுத்த மனதில்லாமல், இரகசியமாய் அவளைத் தள்ளிவிட யோசனையாய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ச் சிந்தித்துக்கொண்டிருக்கையில், கர்த்தருடைய தூதன் சொப்பனத்தில் அவனுக்குக் காணப்பட்டு: தாவீதின் குமாரனாகிய யோசேப்பே, உன் மனைவியாகிய மரியாளை சேர்த்துக்கொள்ள ஐயப்படாதே; அவளிடத்தில் உற்பத்தியாயிருக்கிறது பரிசுத்த ஆவியினால் உண்டான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ச் சிந்தித்துக்கொண்டிருக்கையில், கர்த்தருடைய தூதன் சொப்பனத்தில் அவனுக்குக் காணப்பட்டு: தாவீதின் குமாரனாகிய யோசேப்பே, உன் மனைவியாகிய மரியாளை சேர்த்துக்கொள்ள ஐயப்படாதே; அவளிடத்தில் உற்பத்தியாயிருக்கிறது பரிசுத்த ஆவியினால் உண்டான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ச் சிந்தித்துக்கொண்டிருக்கையில், கர்த்தருடைய தூதன் சொப்பனத்தில் அவனுக்குக் காணப்பட்டு: தாவீதின் குமாரனாகிய யோசேப்பே, உன் மனைவியாகிய மரியாளை சேர்த்துக்கொள்ள ஐயப்படாதே; அவளிடத்தில் உற்பத்தியாயிருக்கிறது பரிசுத்த ஆவியினால் உண்டான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ஒரு குமாரனைப் பெறுவாள், அவருக்கு இயேசு என்று பேரிடுவாயாக; ஏனெனில் அவர் தமது ஜனங்களின் பாவங்களை நீக்கி அவர்களை இரட்சிப்பார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ர்க்கதரிசியின் மூலமாய்க் கர்த்தராலே உரைக்கப்பட்டது நிறைவேறும்படி இதெல்லாம் நட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: இதோ, ஒரு கன்னிகை கர்ப்பவதியாகி ஒரு குமாரனைப் பெறுவாள்; அவருக்கு இம்மானுவேல் என்று பேரிடுவார்கள் என்று சொன்னான். இம்மானுவேல் என்பதற்கு தேவன் நம்மோடு இருக்கிறார் என்று அர்த்தமா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ஈசாக்கைப் பெற்றான்; ஈசாக்கு யாக்கோபைப் பெற்றான்; யாக்கோபு யூதாவையும் அவன் சகோதரரையும் பெற்றான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: இதோ, ஒரு கன்னிகை கர்ப்பவதியாகி ஒரு குமாரனைப் பெறுவாள்; அவருக்கு இம்மானுவேல் என்று பேரிடுவார்கள் என்று சொன்னான். இம்மானுவேல் என்பதற்கு தேவன் நம்மோடு இருக்கிறார் என்று அர்த்தமா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சேப்பு நித்திரை தெளிந்து எழுந்து, கர்த்தருடைய தூதன் தனக்குக் கட்டளையிட்டபடியே தன் மனைவியைச் சேர்த்துக்கொண்டு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தன் முதற்பேறான குமாரனைப் பெறுமளவும் அவளை அறியாதிருந்து, அவருக்கு இயேசு என்று பேரி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பாரேசையும் சாராவையும் தாமாரினிடத்தில் பெற்றான்; பாரேஸ் எஸ்ரோமைப் பெற்றான்; எஸ்ரோம் ஆராமைப் பெற்றான்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பாரேசையும் சாராவையும் தாமாரினிடத்தில் பெற்றான்; பாரேஸ் எஸ்ரோமைப் பெற்றான்; எஸ்ரோம் ஆராமைப் பெற்றான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ாம் அம்மினதாபைப் பெற்றான்; அம்மினதாப் நகசோனைப் பெற்றான்; நகசோன் சல்மோனைப் பெற்றான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ல்மோன் போவாசை ராகாபினிடத்தில் பெற்றான்; போவாஸ் ஓபேதை ரூத்தினிடத்தில் பெற்றான்; ஓபேத் ஈசாயைப் பெற்றான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ல்மோன் போவாசை ராகாபினிடத்தில் பெற்றான்; போவாஸ் ஓபேதை ரூத்தினிடத்தில் பெற்றான்; ஓபேத் ஈசாயைப் பெற்றா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िशै से दाऊद राजा उत्पन्न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दाऊद से सुलैमान उस स्त्री से उत्पन्न हुआ जो पहिले उरिय्याह की पत्न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सुलैमान से रहबाम उत्पन्न हुआ; और रहबाम से अबिय्याह उत्पन्न हुआ; और अबिय्याह से आसा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; और आसा से यहोशफात उत्पन्न हुआ; और यहोशाफात से योराम उत्पन्न हुआ, और योराम से उज्ज़ियाह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ज्ज़ियाह से योताम उत्पन्न हुआ; और योताम से आहाज उत्पन्न हुआ; और आहाज से हिजकिय्याह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हिजकिय्याह से मनश्शिह उत्पन्न हुआ। और मनश्शिह से आमोन उत्पन्न हुआ; और आमोन से योशिय्य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बन्दी होकर बाबूल जाने के समय में योशिय्याह से यकुन्याह, और उस के भाई उत्पन्न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ब्राहीम की सन्तान, दाऊद की सन्तान, यीशु मसीह की वंशाव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बन्दी होकर बाबुल पहुंचाए जाने के बाद यकुन्याह से शालतिएल उत्पन्न हुआ; और शालतिएल से जरूब्बाबि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जरूब्बाबिल से अबीहूद उत्पन्न हुआ, और अबीहूद से इल्याकीम उत्पन्न हुआ; और इल्याकीम से अजो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अजोर से सदोक उत्पन्न हुआ; और सदोक से अखीम उत्पन्न हुआ; और अखीम से इलीहूद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इलीहूद से इलियाजार उत्पन्न हुआ; और इलियाजर से मत्तान उत्पन्न हुआ; और मत्तान से याकूब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ाकूब से यूसुफ उत्पन्न हुआ; जो मरियम का पति था जिस से यीशु जो मसीह कहलाता है उत्पन्न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ब्राहीम से दाऊद तक सब चौदह पीढ़ी हुई और दाऊद से बाबुल को बन्दी होकर पहुंचाए जाने तक चौदह पीढ़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बन्दी होकर बाबुल को पहुंचाए जाने के समय से लेकर मसीह तक चौदह पीढ़ी हु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ब्राहीम से इसहाक उत्पन्न हुआ; इसहाक से याकूब उत्पन्न हुआ; और याकूब से यहूदा और उसके भाई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अब यीशु मसीह का जन्म इस प्रकार से हुआ, कि जब उस की माता मरियम की मंगनी यूसुफ के साथ हो गई, तो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इकट्ठे होने के पहिले से वह पवित्र आत्मा की ओर से गर्भवती पाई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सो उसके पति यूसुफ ने जो धर्मी था और उसे बदनाम करना नहीं चाहता था, उसे चुपके से त्याग देन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सा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ब वह इन बातों के सोच ही में था तो प्रभु का स्वर्गदूत उसे स्वप्न में दिखाई देकर कहने लगा;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सुफ दाऊद की सन्तान, तू अपनी पत्नी मरियम को अपने यहां ले आने से मत डर; क्योंकि जो उसके गर्भ में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पवित्र आत्मा की ओर स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ह पुत्र जनेगी और तू उसका नाम यीशु रखना; क्योंकि वह अपने लोगों का उन के पापों से उद्धार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ह सब कुछ इसलिये हुआ कि जो वचन प्रभु ने भविष्यद्वक्ता के द्वारा कहा था; वह पूर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ि, देखो एक कुंवारी गर्भवती होगी और एक पुत्र जनेगी और उसका नाम इम्मानुएल रखा जाएगा जिस का अ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है “ परमेश्वर हमारे साथ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सो यूसुफ नींद से जागकर प्रभु के दूत की आज्ञा अनुसार अपनी पत्नी को अपने यहां ल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ब तक वह पुत्र न जनी तब तक वह उसके पास न गया: और उस ने उसका नाम यीशु रख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हूदा से फिरिस, और यहूदा और तामार से जोरह उत्पन्न हुए; और फिरिस से हिस्रोन उत्पन्न हुआ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िस्रोन से एराम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एराम से अम्मीनादाब उत्पन्न हुआ; और अम्मीनादाब से नहशोन और नहशोन से सलमोन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सलमोन और राहब से बोअज उत्पन्न हुआ। और बोअज और रूत से ओबेद उत्पन्न हुआ; और ओबेद से यिशै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2026-09-05T22:12:39Z</dcterms:created>
  <dcterms:modified xsi:type="dcterms:W3CDTF">2026-09-05T22:12:39Z</dcterms:modified>
  <dc:title>मत्ती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