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presProps" Target="presProps.xml"/>
  <Relationship Id="rId84" Type="http://schemas.openxmlformats.org/officeDocument/2006/relationships/viewProps" Target="viewProps.xml"/>
  <Relationship Id="rId8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டிதியிலே சிறைச்சாலையின் அஸ்திபாரங்கள் அசையும்படியாக பூமி மிகவும் அதிர்ந்தது; உடனே கதவுகளெல்லாம் திறவுண்டது; எல்லாருடைய கட்டுகளும் கழன்றுபோ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டிதியிலே சிறைச்சாலையின் அஸ்திபாரங்கள் அசையும்படியாக பூமி மிகவும் அதிர்ந்தது; உடனே கதவுகளெல்லாம் திறவுண்டது; எல்லாருடைய கட்டுகளும் கழன்று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லீஸ்திராவிலும் இக்கோனியாவிலுமுள்ள சகோதரராலே நற்சாட்சி பெற்றவனாயிரு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ிறைச்சாலைக்காரன் நித்திரைதெளிந்து, சிறைச்சாலையின் கதவுகள் திறந்திருக்கிறதைக் கண்டு, கட்டுண்டவர்கள் ஓடிப்போனார்களென்று எண்ணி, பட்டயத்தை உருவித் தன்னைக் கொலைசெய்து கொள்ளப்போ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ிறைச்சாலைக்காரன் நித்திரைதெளிந்து, சிறைச்சாலையின் கதவுகள் திறந்திருக்கிறதைக் கண்டு, கட்டுண்டவர்கள் ஓடிப்போனார்களென்று எண்ணி, பட்டயத்தை உருவித் தன்னைக் கொலைசெய்து கொள்ளப்போ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ைப் பவுல் தன்னுடனே கூட்டிக்கொண்டு போகவேண்டுமென்று விரும்பி, அவனுடைய தகப்பன் கிரேக்கன் என்று அவ்விடங்களிலிருக்கும் யூதர்களெல்லாம் அறிந்திருந்தபடியால், அவர்கள் நிமித்தம் அவனுக்கு விருத்தசேதனம்பண்ண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ைப் பவுல் தன்னுடனே கூட்டிக்கொண்டு போகவேண்டுமென்று விரும்பி, அவனுடைய தகப்பன் கிரேக்கன் என்று அவ்விடங்களிலிருக்கும் யூதர்களெல்லாம் அறிந்திருந்தபடியால், அவர்கள் நிமித்தம் அவனுக்கு விருத்தசேதனம்பண்ண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வுல் மிகுந்த சத்தமிட்டு; நீ உனக்குக் கெடுதி ஒன்றுஞ் செய்துகொள்ளாதே; நாங்கள் எல்லாரும் இங்கேதான் இருக்கிறோ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்டணங்கள்தோறும் போகையில், எருசலேமிலிருக்கும் அப்போஸ்தலராலும் மூப்பராலும் விதிக்கப்பட்ட சட்டங்களைக் கைக்கொள்ளும்படி அவர்களுக்கு ஒப்புவி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்டணங்கள்தோறும் போகையில், எருசலேமிலிருக்கும் அப்போஸ்தலராலும் மூப்பராலும் விதிக்கப்பட்ட சட்டங்களைக் கைக்கொள்ளும்படி அவர்களுக்கு ஒப்புவி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அநேக அடி அடித்தபின்பு, சிறைச்சாலையிலே வைத்து அவர்களைப் பத்திரமாய்க் காக்கும்படி சிறைச்சாலைக்காரனுக்குக் கட்டளையிட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அவன் தீபங்களைக் கொண்டுவரச்சொல்லி, உள்ளே ஓடி, நடுநடுங்கி, பவுலுக்கும் சீலாவுக்கும் முன்பாக விழுந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அவன் தீபங்களைக் கொண்டுவரச்சொல்லி, உள்ளே ஓடி, நடுநடுங்கி, பவுலுக்கும் சீலாவுக்கும் முன்பாக விழுந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ினாலே சபைகள் விசுவாசத்தில் ஸ்திரப்பட்டு, நாளுக்குநாள் பெருகின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ை வெளியே அழைத்துவந்து: ஆண்டவன்மாரே, இரட்சிக்கப்படுவதற்கு நான் என்ன செய்யவேண்டு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ிரிகியா கலாத்தியா நாடுகளைக் கடந்துபோனபோது, ஆசியாவிலே வசனத்தைச் சொல்லாதபடிக்குப் பரிசுத்த ஆவியினாலே தடைபண்ணப்பட்ட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ிரிகியா கலாத்தியா நாடுகளைக் கடந்துபோனபோது, ஆசியாவிலே வசனத்தைச் சொல்லாதபடிக்குப் பரிசுத்த ஆவியினாலே தடைபண்ணப்பட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ர்கள்: கர்த்தராகிய இயேசுகிறிஸ்துவை விசுவாசி, அப்பொழுது நீயும் உன் வீட்டாரும் இரட்சிக்கப்படுவீர்கள்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ர்கள்: கர்த்தராகிய இயேசுகிறிஸ்துவை விசுவாசி, அப்பொழுது நீயும் உன் வீட்டாரும் இரட்சிக்கப்படுவீர்கள் என்று சொல்ல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ீசியா தேசமட்டும் வந்து, பித்தினியா நாட்டுக்குப் போகப் பிரயத்தனம்பண்ணினார்கள்; ஆவியானவரோ அவர்களைப் போகவொட்டாதிருந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ீசியா தேசமட்டும் வந்து, பித்தினியா நாட்டுக்குப் போகப் பிரயத்தனம்பண்ணினார்கள்; ஆவியானவரோ அவர்களைப் போகவொட்டாதிரு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அநேக அடி அடித்தபின்பு, சிறைச்சாலையிலே வைத்து அவர்களைப் பத்திரமாய்க் காக்கும்படி சிறைச்சாலைக்காரனுக்குக் கட்டளையி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ுக்கும் அவன் வீட்டிலிருந்த யாவருக்கும் கர்த்தருடைய வசனத்தைப் போதி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ேலும் இராத்திரியில் அந்நேரத்திலேதானே அவன் அவர்களை அழைத்துக்கொண்டுபோய், அவர்களுடைய காயங்களைக் கழுவினான். அவனும் அவனுடையவர்கள் அனைவரும் உடனே ஞானஸ்நானம் பெற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ேலும் இராத்திரியில் அந்நேரத்திலேதானே அவன் அவர்களை அழைத்துக்கொண்டுபோய், அவர்களுடைய காயங்களைக் கழுவினான். அவனும் அவனுடையவர்கள் அனைவரும் உடனே ஞானஸ்நானம் பெற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மீசியா பக்கமாய்ப் போய், துரோவாவுக்கு 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 அவன் அவர்களைத் தன் வீட்டிற்குக் கூட்டிக்கொண்டுபோய், அவர்களுக்கு போஜனங்கொடுத்து, தன் வீட்டார் அனைவரோடுங்கூட தேவனிடத்தில் விசுவாசமுள்ளவனாகி மனமகிழ்ச்சியாய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 அவன் அவர்களைத் தன் வீட்டிற்குக் கூட்டிக்கொண்டுபோய், அவர்களுக்கு போஜனங்கொடுத்து, தன் வீட்டார் அனைவரோடுங்கூட தேவனிடத்தில் விசுவாசமுள்ளவனாகி மனமகிழ்ச்சியாயி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இராத்திரியிலே பவுலுக்கு ஒரு தரிசனம் உண்டாயிற்று; அதென்னவெனில், மக்கெதோனியா தேசத்தானொருவன் வந்துநின்று: நீர் மக்கெதோனியாவுக்கு வந்து எங்களுக்கு உதவிசெய்ய வேண்டுமென்று தன்னை வேண்டிக்கொண்டதாக இ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இராத்திரியிலே பவுலுக்கு ஒரு தரிசனம் உண்டாயிற்று; அதென்னவெனில், மக்கெதோனியா தேசத்தானொருவன் வந்துநின்று: நீர் மக்கெதோனியாவுக்கு வந்து எங்களுக்கு உதவிசெய்ய வேண்டுமென்று தன்னை வேண்டிக்கொண்டதாக இ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ொழுது விடிந்தபின்பு: அந்த மனுஷரை விட்டுவிடுங்கள் என்று சொல்ல அதிகாரிகள் சேவகர்களை அனுப்ப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த் தரிசனத்தை அவன் கண்டபோது, அவர்களுக்குச் சுவிசேஷத்தை அறிவிக்கும்படி கர்த்தர் எங்களை அழைத்தாரென்று நாங்கள் நிச்சயித்துக்கொண்டு, உடனே மக்கெதோனியாவுக்குப் புறப்பட்டுப்போகப் பிரயத்தனம்பண்ண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இப்படிப்பட்ட கட்டளையைப்பெற்று, அவர்களை உட்காவலறையிலே அடைத்து, அவர்கள் கால்களைத் தொழுமரத்தில் மாட்டிவைத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த் தரிசனத்தை அவன் கண்டபோது, அவர்களுக்குச் சுவிசேஷத்தை அறிவிக்கும்படி கர்த்தர் எங்களை அழைத்தாரென்று நாங்கள் நிச்சயித்துக்கொண்டு, உடனே மக்கெதோனியாவுக்குப் புறப்பட்டுப்போகப் பிரயத்தனம்பண்ண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ிறைச்சாலைக்காரன் பவுலுக்கு இந்த வார்த்தைகளை அறிவித்து: உங்களை விடுதலையாக்கும்படிக்கு அதிகாரிகள் கட்டளை அனுப்பினார்கள்; ஆகையால் நீங்கள் இப்பொழுது புறப்பட்டுச் சமாதானத்துடனே போங்கள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ிறைச்சாலைக்காரன் பவுலுக்கு இந்த வார்த்தைகளை அறிவித்து: உங்களை விடுதலையாக்கும்படிக்கு அதிகாரிகள் கட்டளை அனுப்பினார்கள்; ஆகையால் நீங்கள் இப்பொழுது புறப்பட்டுச் சமாதானத்துடனே போங்கள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ப் பவுல் ரோமராகிய எங்களை அவர்கள் நியாயம் விசாரியாமல், வெளியரங்கமாய் அடித்து, சிறைச்சாலையிலே போட்டார்கள்; இப்பொழுது இரகசியமாய் எங்களை விடுதலையாக்குகிறார்களோ? அப்படியல்ல, அவர்களே வந்து, எங்களை வெளியே அழைத்து அனுப்பிவிடட்டு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ப் பவுல் ரோமராகிய எங்களை அவர்கள் நியாயம் விசாரியாமல், வெளியரங்கமாய் அடித்து, சிறைச்சாலையிலே போட்டார்கள்; இப்பொழுது இரகசியமாய் எங்களை விடுதலையாக்குகிறார்களோ? அப்படியல்ல, அவர்களே வந்து, எங்களை வெளியே அழைத்து அனுப்பிவிடட்டும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ப் பவுல் ரோமராகிய எங்களை அவர்கள் நியாயம் விசாரியாமல், வெளியரங்கமாய் அடித்து, சிறைச்சாலையிலே போட்டார்கள்; இப்பொழுது இரகசியமாய் எங்களை விடுதலையாக்குகிறார்களோ? அப்படியல்ல, அவர்களே வந்து, எங்களை வெளியே அழைத்து அனுப்பிவிடட்டு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ரோவாவில் கப்பல் ஏறி, சாமோத்திராக்கே தீவுக்கும், மறுநாளிலே நெயாப்போலி பட்டணத்துக்கும் நேராய் ஓட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ரோவாவில் கப்பல் ஏறி, சாமோத்திராக்கே தீவுக்கும், மறுநாளிலே நெயாப்போலி பட்டணத்துக்கும் நேராய் ஓட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ேவகர் இந்த வார்த்தைகளை அதிகாரிகளுக்கு அறிவித்தார்கள். ரோமராயிருக்கிறார்களென்று அவர்கள் கேட்டபொழுது பயந்துவந்த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ேவகர் இந்த வார்த்தைகளை அதிகாரிகளுக்கு அறிவித்தார்கள். ரோமராயிருக்கிறார்களென்று அவர்கள் கேட்டபொழுது பயந்துவந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இப்படிப்பட்ட கட்டளையைப்பெற்று, அவர்களை உட்காவலறையிலே அடைத்து, அவர்கள் கால்களைத் தொழுமரத்தில் மாட்டிவைத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யிருந்து மக்கெதோனியா தேசத்து நாடுகளில் ஒன்றிற்குத் தலைமையானதும் ரோமர் குடியேறினதுமான பிலிப்பி பட்டணத்துக்கு வந்து, அந்தப்பட்டணத்திலே சிலநாள் தங்கியிருந்தோ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யிருந்து மக்கெதோனியா தேசத்து நாடுகளில் ஒன்றிற்குத் தலைமையானதும் ரோமர் குடியேறினதுமான பிலிப்பி பட்டணத்துக்கு வந்து, அந்தப்பட்டணத்திலே சிலநாள் தங்கியிருந்தோ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ுடனே தயவாய்ப் பேசி, அவர்களை வெளியே அழைத்துக்கொண்டுபோய், பட்டணத்தை விட்டுப் புறப்பட்டுப்போகும்படி கேட்டுக்கொண்டார்கள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ுடனே தயவாய்ப் பேசி, அவர்களை வெளியே அழைத்துக்கொண்டுபோய், பட்டணத்தை விட்டுப் புறப்பட்டுப்போகும்படி கேட்டுக்கொண்டார்கள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ஓய்வுநாளில் நாங்கள் பட்டணத்துக்கு வெளியே போய், ஆற்றினருகே வழக்கமாய் ஜெபம்பண்ணுகிற இடத்தில் உட்கார்ந்து, அங்கே கூடிவந்த ஸ்திரீகளுக்கு உபதேசித்தோ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ஓய்வுநாளில் நாங்கள் பட்டணத்துக்கு வெளியே போய், ஆற்றினருகே வழக்கமாய் ஜெபம்பண்ணுகிற இடத்தில் உட்கார்ந்து, அங்கே கூடிவந்த ஸ்திரீகளுக்கு உபதேசித்தோ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ப்படி அவர்கள் சிறைச்சாலையிலிருந்து புறப்பட்டு லீதியாளிடத்திற்குப்போய், சகோதரரைக் கண்டு, அவர்களுக்கு ஆறுதல் சொல்லிப் போய்விட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ப்படி அவர்கள் சிறைச்சாலையிலிருந்து புறப்பட்டு லீதியாளிடத்திற்குப்போய், சகோதரரைக் கண்டு, அவர்களுக்கு ஆறுதல் சொல்லிப் போய்விட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ியத்தீரா ஊராளும் இரத்தாம்பரம் விற்கிறவளும் தேவனை வணங்குகிறவளுமாகிய லீதியாள் என்னும் பேருள்ள ஒரு ஸ்திரீ கேட்டுக்கொண்டிருந்தாள்; பவுல் சொல்லியவைகளைக் கவனிக்கும்படி கர்த்தர் அவள் இருதயத்தைத் திறந்தருளின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ியத்தீரா ஊராளும் இரத்தாம்பரம் விற்கிறவளும் தேவனை வணங்குகிறவளுமாகிய லீதியாள் என்னும் பேருள்ள ஒரு ஸ்திரீ கேட்டுக்கொண்டிருந்தாள்; பவுல் சொல்லியவைகளைக் கவனிக்கும்படி கர்த்தர் அவள் இருதயத்தைத் திறந்தருளி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டுராத்திரியிலே பவுலும் சீலாவும் ஜெபம்பண்ணி, தேவனைத் துதித்துப் பாடினார்கள்; காவலில் வைக்கப்பட்டவர்கள் அதைக் கேட்டுக்கொண்டிரு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ியத்தீரா ஊராளும் இரத்தாம்பரம் விற்கிறவளும் தேவனை வணங்குகிறவளுமாகிய லீதியாள் என்னும் பேருள்ள ஒரு ஸ்திரீ கேட்டுக்கொண்டிருந்தாள்; பவுல் சொல்லியவைகளைக் கவனிக்கும்படி கர்த்தர் அவள் இருதயத்தைத் திறந்தருளின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ம் அவள் வீட்டாரும் ஞானஸ்நானம் பெற்றபின்பு, அவள் எங்களை நோக்கி: நீங்கள் என்னைக் கர்த்தரிடத்தில் விசுவாசமுள்ளவளென்று எண்ணினால், என் வீட்டிலே வந்து தங்கியிருங்களென்று எங்களை வருந்திக் கேட்டுக்கொண்ட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ம் அவள் வீட்டாரும் ஞானஸ்நானம் பெற்றபின்பு, அவள் எங்களை நோக்கி: நீங்கள் என்னைக் கர்த்தரிடத்தில் விசுவாசமுள்ளவளென்று எண்ணினால், என் வீட்டிலே வந்து தங்கியிருங்களென்று எங்களை வருந்திக் கேட்டுக்கொண்ட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ம் அவள் வீட்டாரும் ஞானஸ்நானம் பெற்றபின்பு, அவள் எங்களை நோக்கி: நீங்கள் என்னைக் கர்த்தரிடத்தில் விசுவாசமுள்ளவளென்று எண்ணினால், என் வீட்டிலே வந்து தங்கியிருங்களென்று எங்களை வருந்திக் கேட்டுக்கொண்டா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ஜெபம்பண்ணுகிற இடத்துக்குப் போகையில் குறிசொல்ல ஏவுகிற ஆவியைக்கொண்டிருந்து, குறிசொல்லுகிறதினால் தன் எஜமான்களுக்கு மிகுந்த ஆதாயத்தை உண்டாக்கின ஒரு பெண் எங்களுக்கு எதிர்ப்பட்டா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ஜெபம்பண்ணுகிற இடத்துக்குப் போகையில் குறிசொல்ல ஏவுகிற ஆவியைக்கொண்டிருந்து, குறிசொல்லுகிறதினால் தன் எஜமான்களுக்கு மிகுந்த ஆதாயத்தை உண்டாக்கின ஒரு பெண் எங்களுக்கு எதிர்ப்பட்டா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ஜெபம்பண்ணுகிற இடத்துக்குப் போகையில் குறிசொல்ல ஏவுகிற ஆவியைக்கொண்டிருந்து, குறிசொல்லுகிறதினால் தன் எஜமான்களுக்கு மிகுந்த ஆதாயத்தை உண்டாக்கின ஒரு பெண் எங்களுக்கு எதிர்ப்பட்டா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ள் பவுலையும் எங்களையும் பின்தொடர்ந்து வந்து: இந்த மனுஷர் உன்னதமான தேவனுடைய ஊழியக்காரர், இரட்சிப்பின் வழியை நமக்கு அறிவிக்கிறவர்கள் என்று சத்தமிட்டா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ள் பவுலையும் எங்களையும் பின்தொடர்ந்து வந்து: இந்த மனுஷர் உன்னதமான தேவனுடைய ஊழியக்காரர், இரட்சிப்பின் வழியை நமக்கு அறிவிக்கிறவர்கள் என்று சத்தமிட்டா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 அநேகநாள் செய்துகொண்டுவந்தாள். பவுல் சினங்கொண்டு, திரும்பிப்பார்த்து: நீ இவளை விட்டுப்புறப்படும்படி இயேசுகிறிஸ்துவின் நாமத்தினாலே உனக்குக் கட்டளையிடுகிறேன் என்று அந்த ஆவியுடனே சொன்னான்; அந்நேரமே அது புறப்பட்டுப்போ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டுராத்திரியிலே பவுலும் சீலாவும் ஜெபம்பண்ணி, தேவனைத் துதித்துப் பாடினார்கள்; காவலில் வைக்கப்பட்டவர்கள் அதைக் கேட்டுக்கொண்டிருந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 அநேகநாள் செய்துகொண்டுவந்தாள். பவுல் சினங்கொண்டு, திரும்பிப்பார்த்து: நீ இவளை விட்டுப்புறப்படும்படி இயேசுகிறிஸ்துவின் நாமத்தினாலே உனக்குக் கட்டளையிடுகிறேன் என்று அந்த ஆவியுடனே சொன்னான்; அந்நேரமே அது புறப்பட்டுப்போயிற்ற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 அநேகநாள் செய்துகொண்டுவந்தாள். பவுல் சினங்கொண்டு, திரும்பிப்பார்த்து: நீ இவளை விட்டுப்புறப்படும்படி இயேசுகிறிஸ்துவின் நாமத்தினாலே உனக்குக் கட்டளையிடுகிறேன் என்று அந்த ஆவியுடனே சொன்னான்; அந்நேரமே அது புறப்பட்டுப்போயிற்ற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ுடைய எஜமான்கள் தங்கள் ஆதாயத்து நம்பிக்கை அற்றுப்போயிற்றென்று கண்டு, பவுலையும் சீலாவையும் பிடித்து, சந்தைவெளியிலுள்ள அதிகாரிகளிடத்தில் இழுத்துக்கொண்டுபோ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ுடைய எஜமான்கள் தங்கள் ஆதாயத்து நம்பிக்கை அற்றுப்போயிற்றென்று கண்டு, பவுலையும் சீலாவையும் பிடித்து, சந்தைவெளியிலுள்ள அதிகாரிகளிடத்தில் இழுத்துக்கொண்டுபோன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ுடைய எஜமான்கள் தங்கள் ஆதாயத்து நம்பிக்கை அற்றுப்போயிற்றென்று கண்டு, பவுலையும் சீலாவையும் பிடித்து, சந்தைவெளியிலுள்ள அதிகாரிகளிடத்தில் இழுத்துக்கொண்டுபோன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ை அதிகாரிகளிடத்தில் ஒப்புவித்து: யூதர்களாகிய இந்த மனுஷர் நம்முடைய பட்டணத்தில் கலகம்பண்ணி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ை அதிகாரிகளிடத்தில் ஒப்புவித்து: யூதர்களாகிய இந்த மனுஷர் நம்முடைய பட்டணத்தில் கலகம்பண்ணி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ோமராகிய நாம் ஏற்றுக்கொள்ளவும் அநுசரிக்கவும் தகாத முறைமைகளைப் போதிக்கிறார்கள் என்ற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ோமராகிய நாம் ஏற்றுக்கொள்ளவும் அநுசரிக்கவும் தகாத முறைமைகளைப் போதிக்கிறார்கள் என்ற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னங்கள் கூட்டங்கூடி, அவர்களுக்கு விரோதமாய் எழும்பினார்கள். அதிகாரிகள் அவர்கள் வஸ்திரங்களைக் கிழித்துப்போடவும், அவர்களை அடிக்கவும் சொல்லி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ன்பின்பு அவன் தெர்பைக்கும் லீஸ்திராவுக்கும் போனான் அங்கே தீமோத்தேயு என்னப்பட்ட ஒரு சீஷன் இருந்தான்; அவன் தாய் விசுவாசமுள்ள யூதஸ்திரீ, அவன் தகப்பன் கிரேக்க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னங்கள் கூட்டங்கூடி, அவர்களுக்கு விரோதமாய் எழும்பினார்கள். அதிகாரிகள் அவர்கள் வஸ்திரங்களைக் கிழித்துப்போடவும், அவர்களை அடிக்கவும் சொல்லி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ன்பின்பு அவன் தெர்பைக்கும் லீஸ்திராவுக்கும் போனான் அங்கே தீமோத்தேயு என்னப்பட்ட ஒரு சீஷன் இருந்தான்; அவன் தாய் விசுவாசமுள்ள யூதஸ்திரீ, அவன் தகப்பன் கிரேக்க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અચાનક ત્યાં એક મોટો ધરતીકંપ થયો. તે એટલો બધો ભારે હતો કે તેનાથી કારાવાસના પાયા ધ્રુંજી ઊઠ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કારાવાસના બધા દરવાજા ઉઘડી ગયા. બધા કેદીઓ તેમની સાંકળોમાંથી મુક્ત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લુસ્ત્રા અને ઈકોનિયામાંના વિશ્વાસીઓ તિમોથીને માન આપતા. તેઓ તેના વિષે સારી વાતો કહે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સંત્રી જાગી ઊઠ્યો. તેણે જોયું કે કારાવાસના દરવાજા ઉધડી ગયા હતા. તેણે વિચાર્યુ, કે કેદીઓ લગભ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ગી ગયા છે. તેથી સંત્રીએ તેની તલવાર ઉપાડી અને તેની જાતે આત્મહત્યા કરવા જ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ાઉલની ઈચ્છા હતી કે તિમોથી તેની સાથે મુસાફરી કરે. પરંતુ તે પ્રદેશમાં રહેતા તમામ યહૂદિઓ જાણતા હ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તિમોથીના પિતા ગ્રીક હતા. તેથી યહૂદિઓ ખાતર પાઉલે તિમોથીની સુન્નત કર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પરંતુ પાઉલે પોકાર કર્યો, “તારી જાતને ઈજા કરતો નહિ! અમે બધા અહી છીએ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પાઉલ અને તેની સાથેના માણસોએ એક ગામથી બીજે ગામ મુસાફરી કરી. તેઓએ વિશ્વાસીઓને પ્રેરિત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ડીલો તરફથી યરૂશાલેમમાં નિયમો અને નિર્ણયો આપ્યા. તેઓએ વિશ્વાસીઓને આ નિયમોનું પાલન કર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 માણસોએ પાઉલ અને સિલાસને ઘણા ફટકા માર્યા. પછી આગેવાનોએ પાઉલ અને સિલાસને જેલમાં પૂર્યા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સંત્રીએ કોઇકને દીવો લાવવા મારે કહ્યું, પછી તે અંદર દોડ્યો. તે ધ્રુંજતો હતો. તે પાઉલ અને સિલાસ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ક્ષ પગે પ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થી મંડળીઓ વિશ્વાસમાં વધારે મજબૂત થતી હતી અને પ્રતિદિન વધારે મોટી થતી જ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છી તે તેઓને બહાર લાવ્યો અને કહ્યું, “હે સાહેબો, મારે તારણ પામવા શું કરવું જોઈએ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ાઉલ અને તેની સાથેના માણસો ફુગિયા અને ગલાતિયાના પ્રદેશોમાં થઈને ગયા. પવિત્ર આત્માએ તેઓને આસિય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વાર્તાનો બોધ કરવાની મના ક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ેઓએ તેને કહ્યું, “પ્રભુ ઈસુમાં વિશ્વાસ કર અને તું બચી જઈશ. તું અને તારા ઘરમાં રહેતા બધા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ણ પામ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ાઉલ અને તિમોથી મૂસિયાની નજીકના પ્રદેશમાં ગયા. તેઓ બિથૂનિયાના પ્રદેશમાં જવા ઈચ્છતા હતા. પરંત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નો આત્મા તેઓને અંદર જવા દેતો ન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ોએ દરોગાને કહ્યું, “સખ્ત જાપ્તા નીચે તેઓની ચોકી કરજ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તેથી પાઉલ અને સિલાસે પ્રભુનું વચન દરોગા અને તેના ઘરના બધા લોકોન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તે રાતનો મોડો સમય હતો. પરંતુ સંત્રીએ પાઉલ અને સિલાસને લઈ જઈને તેઓના ઘા ધોયા. પછી સંત્રી અ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 લોકોને બાપ્તિસ્મા આપવામાં આ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થી તેઓ મૂસિયાથી પસાર થઈ ત્રોઆસ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આ પછી સંત્રીએ પાઉલ અને સિલાસને ઘેર લઈ ગયો અને તેઓને માટે જમવાનું તૈયાર કરાવ્યું. તે અ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રના બધા જ લોકોએ ખૂબ આનંદ કર્યો. કારણ કે તેઓ હવે દેવમાં વિશ્વાસ ક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 રાત્રે પાઉલે એક દર્શન જોયું. આ દર્શનમાં મકદોનિયાનો એક માણસ પાઉલની પાસે આવ્યો. તે માણસે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ભા રહીને વિનંતી કરી, “મકદોનિયા પાર કરીને આવો, અમને મદદ કર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બીજી સવારે આગેવાનોએ કેટલાક સૈનિકોને સંત્રીને કહેવા મોકલ્યા, “આ માણસોને મુક્ત કરો અને જવા દ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ાઉલે દર્શન જોયું પછી, અમે તરત જ મકદોનિયા જવાની તૈયારી કરી. અમે સમજ્યા કે દેવે અમને પેલા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દરોગાએ આ ખાસ હુકમ પાળ્યો, તેથી તેણે પાઉલ અને સિલાસને જેલમાં ખૂબ દૂર અંદરની બાજુએ પૂર્યા.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વાર્તા પ્રગટ કરવા માટે બોલાવ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સંત્રીએ પાઉલને કહ્યું, “આગેવાનોએ તમને મુક્ત કરીને છોડી મૂકવા આ સૈનિકો મોકલ્યા છે. તમે હવે અહી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ઈ શકો છો. શાંતિથી જાઓ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પરંતું પાઉલે સૈનિકોને કહ્યું, “તમારા આગેવાનોએ સાબિત કર્યુ નથી કે અમે ખોટું કર્યુ છે. પણ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ને લોકોની સામે માર્યા અને કારાવાસમાં પૂર્યા. અમે રોમન નાગરિકો છીએ. તેથી અમને હક્ક છે. હ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ોની ઈચ્છા અમને ગુપ્ત રીતે જવા દેવાની છે. ના! આગેવાનોએ આવવું જોઈએ અને અમને બહાર લાવવા જોઈએ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અમે વહાણમાં બેસીને ત્રોઆસ છોડ્યું, અને અમે સમોર્થાકી ટાપુ તરફ વહાણ સીધા હંકારી ગયા. બીજે દિવ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ે નિયાપુલિસના શહેર તરફ વહાણ હંકા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સૈનિકોએ પાઉલે જે કહ્યું તે આગેવાનોને કહ્યું, જ્યારે આગેવાનોએ સાંભળ્યું કે પાઉલ અને સિલાસ રોમ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ગરિકો છે, ત્યારે તેઓ ડરી ગ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ા પગ બે લાકડાના મોટા ટૂકડાઓ વચ્ચે બાંધ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છી અમે ફિલિપ્પી ગયા. ફિલિપ્પી મકદોનિયાના પ્રદેશમાં એક મહત્વનું શહેર છે. તે રોમનો માટેનું શહે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અમે તે શહેરમાં થોડાક દિવસો માટે રહ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તેથી તેઓએ આવીને પાઉલ અને સિલાસને કહ્યું કે તેઓ દિલગીર છે. તેઓ પાઉલ અને સિલાસને કારાવાસની બહાર લ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 અને તેમને શહેર છોડી જ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વિશ્રામવારના દિવસે શહેરના દરવાજા બહાર નદીએ ગયા. અમે વિચાર્યુ કે અમને પ્રાર્થના માટે નદી કિન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ગ્યા મળશે. કેટલીક સ્ત્રીઓ ત્યાં ભેગી થઈ હતી. તેથી અમે ત્યાં બેઠા અને તેઓની સાથે વાતો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પરંતુ જ્યારે પાઉલ અને સિલાસ કારાવાસમાંથી બહાર આવ્યા. તેઓ લૂદિયાને ઘેર ગયા. તેઓએ ત્યાં કેટલા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્વાસીઓને જોયા અને તેઓને દિલાસો આપ્યો પછી પાઉલ અને સિલાસ વિદાય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્યાં થુવાતિરા શહેરની એક લૂદિયા નામની સ્ત્રી હતી. તેનું કામ જાંબુડિયાં વેચવાનું હતું. તે સાચ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ી ભક્તિ કરતી હતી, લૂદિયાએ પાઉલને ધ્યાનથી સાંભળ્યો. પ્રભુએ તનું હ્રદય ઉઘાડ્યું. તેણે પાઉલ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લગભગ મધરાતે પાઉલ અને સિલાસ પ્રાર્થના કરતા હતા અને દેવના સ્તોત્ર ગાતાં હતા. બીજા કેદીઓ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 તેમાં વિશ્વાસ મૂક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 અને તેના ઘરમાં રહેતા બધા લોકોનું બાપ્તિસ્મા કરવામાં આવ્યું. પછી લૂદિયાએ અમને તેના ઘ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મંત્રણ આપ્યું. તેણે કાલાવાલા કરીને કહ્યું, “જો તમે વિચારતા હોય કે હું પ્રભુ ઈસુની સાચી વિશ્વાસ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, તો પછી મારા ઘરમાં આવો અને રહો.” તેણે અમને તેની સાથે રહેવા ઘણો આગ્રહ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જ્યારે અમે પ્રાર્થના માટેની જગ્યાએ જતા હતા ત્યારે એક વખતે અમારી સાથે કંઈક બન્યું. એક જુવાન દાસ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ને મળી. તેનામાં એક અગમસૂચક આત્માહતો. આ આત્મા તેને ભવિષ્યમાં શું થવાનું છે તે કહેવાનું સાર્મથ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તો. આમ કરવાથી તેણે ખૂબ પૈસા તેના માલિકને કમાવી આપ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આ છોકરી પાઉલને અને અમને અનુસરી. તેણીએ મોટે સાદે કહ્યું, “આ માણસો પરાત્પર દેવના સેવકો છે!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કહે છે તમારું તારણ કેવી રીતે થશ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ઘણા દિવસો સુધી તેણે આ કરવાનું ચાલુ રાખ્યું. પાઉલ બેચેન હતો. તેથી તેણે તેના તરફ ફરીને આત્મ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તા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ઈસુ ખ્રિસ્તના પરાક્રમથી હું તને આજ્ઞા કરું છું કે તું એનામાંથી બહાર નીકળી જા!” તરત જ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ત્મા બહાર નીકળ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જે માણસોની માલિકી આ સેવિકા છોકરી પર હતી તેઓએ આ જોયું. આ માણસોએ જાણ્યું કે હવે તેઓ પૈસા બનાવ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તેણીનો ઉપયોગ કરી શકશે નહિ. તેથી તેઓએ પાઉલ અને સિલાસને પકડ્યા અને શહેરની સભાની જગ્યામાં ઘસ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વ્યા. શહેરના અધિકારીઓ ત્ય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 માણસો પાઉલ અને સિલાસને આગેવાનોની આગળ લાવ્યા અને કહ્યું, “આ માણસો યહૂદિઓ છે. તેઓ આપણા શહે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શ્કેલીઓ ઊભી કરે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ઓ લોકોને એવું કહે છે, જે આપણા માટે યોગ્ય નથી. આપણે રોમન નાગરિકો છીએ. આપણે આ વસ્તુઓ કરી શકી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લોકો પાઉલ અને સિલાસની વિરૂદ્ધ થયા પછી તે આગેવાનોએ પાઉલ અને સિલાસના વસ્ત્રો ફાડી નાખ્યાં અને પાઉ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ાઉલ દર્બે અને લુસ્ત્રાના શહેરોમાં ગયો તિમોથી નામનો એક ઈસુનો શિષ્ય ત્યાં હતો. તિમોથીની માતા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સિલાસને ફટકા મારવાની આજ્ઞ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િ વિશ્વાસી હતી. તેના પિતા એક ગ્રીક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2026-09-07T04:54:58Z</dcterms:created>
  <dcterms:modified xsi:type="dcterms:W3CDTF">2026-09-07T04:54:58Z</dcterms:modified>
  <dc:title>પ્રેરિતોનાં કૃત્યો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