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ved with everlasting love, 
Led by grace that love to know ; 
Spirit, breathing from above, 
Thou hast taught me it is so ! 
Oh this full and perfect peace ! 
Oh this transport all divine ! 
In a love which cannot cease, 
I am His, and He is mine ; 
In a love which cannot cease, 
I am His, and He is mi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aven above is softer blue, 
Earth around is sweeter green ! 
Something lives in every hue 
Christless eyes have never seen : 
Birds with gladder songs o'erflow, 
Flowers with deeper beauties shine, 
Since I know, as now I know, 
I am His, and He is m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ngs that once were wild alarms 
Cannot now disturb my rest ; 
Closed in everlasting arms, 
Pillowed on the loving breast. 
Oh to lie for ever here, 
Doubt and care and self resign, 
While He whispers in my ear — 
I am His, and He is m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for ever, only His ; 
Who the Lord and me shall part ! 
Ah, with what a rest of bliss 
Christ can fill the loving heart ! 
Heaven and earth may fade and flee, 
First-born light in gloom decline ; 
But, while God and I shall be, 
I am His and He is mi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2026-07-31T14:48:40Z</dcterms:created>
  <dcterms:modified xsi:type="dcterms:W3CDTF">2026-07-31T14:48:40Z</dcterms:modified>
  <dc:title>Hymn : 852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