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861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ack from the weary wandering 
Into the narrow way ; 
Jesus is tenderly calling, 
Calling the sheep that stra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till, still Jesus is calling : 
Hear, oh hear Him say : 
Weary, heavy laden, 
Come, come to-day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f the dreary desert 
Into the pastures green, 
Out of the land of darkness 
Into the light seren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y should we longer tarry, 
Why should we longer roam 
Far from the place of refuge, 
Far from the sheltering home ?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Come, for the hours are waning ; 
Come from the mountains cold ; 
Come from the storm and tempest 
Into the Shepherd's fold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2026-09-15T10:58:06Z</dcterms:created>
  <dcterms:modified xsi:type="dcterms:W3CDTF">2026-09-15T10:58:06Z</dcterms:modified>
  <dc:title>Hymn : 373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