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ாய் ஞானமுள்ள தேவனாக இர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வற்றையும் உயிரோடிருக்க செய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யும் அந்தமும் ஆ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ற்றும் இன்றும் என்றும் மாறா தூ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ாவே கர்த்தாதி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பவிக்க சகலவி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களை கொட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விட முடியா அறிவை உடை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ா பெலமுள்ள தேவனாக இர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ய்ந்து முடியாத பெரிய காரியங்கள் செய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ாராய் சாவாமையு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 முடியாத அதிசயங்களை செய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க்கூடா ஒளியில் வாசம் செய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ில் ஒருவரும் கண்டிரா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ரில் ஒருவரும் காணக்கூடா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யும் கனமும் நித்திய வல்லம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உண்டாவத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மும் அழிவில்லாமையும் உடை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ரிசனமுள்ள ராஜனாக இரு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2026-06-15T08:55:30Z</dcterms:created>
  <dcterms:modified xsi:type="dcterms:W3CDTF">2026-06-15T08:55:30Z</dcterms:modified>
  <dc:title>துதிப் பாடல்கள் : 980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