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3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ாய் ஞானமுள்ள தேவனாக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ற்றையும் உயிரோடிருக்க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அந்தமும் ஆ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ும் என்றும் மாறா தூ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வே கர்த்தாதி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பவிக்க சகலவி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ை கொட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ட முடியா அறிவை உடை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ா பெலமுள்ள தேவனாக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ய்ந்து முடியாத பெரிய காரியங்கள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ாராய் சாவாமையு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 முடியாத அதிசயங்களை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க்கூடா ஒளியில் வாச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ில் ஒருவரும் கண்டிராத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ில் ஒருவரும் காணக்கூடா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ம் கனமும் நித்திய வல்ல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உண்டாவ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மும் அழிவில்லாமையும் உடை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ரிசனமுள்ள ராஜனாக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2026-09-15T15:10:31Z</dcterms:created>
  <dcterms:modified xsi:type="dcterms:W3CDTF">2026-09-15T15:10:31Z</dcterms:modified>
  <dc:title>துதிப் பாடல்கள் : 980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