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ழிவாங்குகிறவன் அவனைத் தொடர்ந்து வந்தால், அவன் பிறனை முற்பகையின்றி அறியாமல் கொன்றதினால், அவனை இவன் கையில் ஒப்புக்கொடாதிருக்கவேண்ட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ியாயம் விசாரிக்கும் சபைக்கு முன்பாக அவன் நிற்கும்வரைக்கும், அந்நாட்களிலிருக்கிற பிரதான ஆசாரியன் மரணமடையும்வரைக்கும், அவன் அந்தப் பட்டணத்திலே குடியிருக்கக் கடவன்; பின்பு கொலைசெய்தவன் தான் விட்டோடிப்போன தன் பட்டணத்திற்கும் தன் வீட்டிற்கும் திரும்பிப்போகவேண்டும் என்று சொல்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ியாயம் விசாரிக்கும் சபைக்கு முன்பாக அவன் நிற்கும்வரைக்கும், அந்நாட்களிலிருக்கிற பிரதான ஆசாரியன் மரணமடையும்வரைக்கும், அவன் அந்தப் பட்டணத்திலே குடியிருக்கக் கடவன்; பின்பு கொலைசெய்தவன் தான் விட்டோடிப்போன தன் பட்டணத்திற்கும் தன் வீட்டிற்கும் திரும்பிப்போகவேண்டும் என்று சொல்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ே அவர்கள் நப்தலியின் மலைத்தேசமான கலிலேயாவிலுள்ள கேதேசையும் எப்பிராயீமின் மலைத்தேசத்திலுள்ள சீகேமையும், யூதாவின் மலைத்தேசத்திலுள்ள எபிரோனாகிய கீரியாத் அர்பாவையும் ஏற்படுத்தி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ே அவர்கள் நப்தலியின் மலைத்தேசமான கலிலேயாவிலுள்ள கேதேசையும் எப்பிராயீமின் மலைத்தேசத்திலுள்ள சீகேமையும், யூதாவின் மலைத்தேசத்திலுள்ள எபிரோனாகிய கீரியாத் அர்பாவையும் ஏற்படுத்த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ரிகோவிலிருக்கும் யோர்தானுக்கு அக்கரையான கிழக்கிலே ரூபன் கோத்திரத்திற்கு இருக்கும் சமபூமியின் வனாந்தரத்திலுள்ள பேசேரையும், காத் கோத்திரத்திற்கு இருக்கும் கீலேயாத்திலுள்ள ராமோத்தையும் மனாசே கோத்திரத்திற்கு இருக்கும் பாசானிலுள்ள கோலானையும் குறித்து வைத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ரிகோவிலிருக்கும் யோர்தானுக்கு அக்கரையான கிழக்கிலே ரூபன் கோத்திரத்திற்கு இருக்கும் சமபூமியின் வனாந்தரத்திலுள்ள பேசேரையும், காத் கோத்திரத்திற்கு இருக்கும் கீலேயாத்திலுள்ள ராமோத்தையும் மனாசே கோத்திரத்திற்கு இருக்கும் பாசானிலுள்ள கோலானையும் குறித்து வைத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ைப்பிசகாய் ஒருவனைக் கொன்றவன் எவனோ அவன் சபைக்கு முன்பாக நிற்கும் வரைக்கும், பழிவாங்குகிறவன் கையினால் சாகாதபடிக்கு, ஓடிப்போய்; ஒதுங்கும்படி இஸ்ரவேல் புத்திரர் யாவருக்கும், அவர்கள் நடுவே தங்குகிற பரதேசிக்கும், குறிக்கப்பட்ட பட்டணங்கள் இவைகள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ைப்பிசகாய் ஒருவனைக் கொன்றவன் எவனோ அவன் சபைக்கு முன்பாக நிற்கும் வரைக்கும், பழிவாங்குகிறவன் கையினால் சாகாதபடிக்கு, ஓடிப்போய்; ஒதுங்கும்படி இஸ்ரவேல் புத்திரர் யாவருக்கும், அவர்கள் நடுவே தங்குகிற பரதேசிக்கும், குறிக்கப்பட்ட பட்டணங்கள் இவைகள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ைப்பிசகாய் ஒருவனைக் கொன்றவன் எவனோ அவன் சபைக்கு முன்பாக நிற்கும் வரைக்கும், பழிவாங்குகிறவன் கையினால் சாகாதபடிக்கு, ஓடிப்போய்; ஒதுங்கும்படி இஸ்ரவேல் புத்திரர் யாவருக்கும், அவர்கள் நடுவே தங்குகிற பரதேசிக்கும், குறிக்கப்பட்ட பட்டணங்கள் இவைகள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யோசுவாவை நோக்கி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ோடே சொல்லவேண்டியது என்னவென்றால்: அறியாமல் கைப்பிசகாய் ஒருவனைக் கொன்றவன் ஓடிப்போயிருக்கும்படி, நான் மோசேயைக்கொண்டு உங்களுக்குக் கற்பித்த அடைக்கலப்பட்டணங்களை உங்களுக்கு ஏற்படுத்திக்கொள்ள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ோடே சொல்லவேண்டியது என்னவென்றால்: அறியாமல் கைப்பிசகாய் ஒருவனைக் கொன்றவன் ஓடிப்போயிருக்கும்படி, நான் மோசேயைக்கொண்டு உங்களுக்குக் கற்பித்த அடைக்கலப்பட்டணங்களை உங்களுக்கு ஏற்படுத்திக்கொள்ள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ைகள் உங்களுக்கு இரத்தப்பழிவாங்குகிறவனுடைய கைக்குத் தப்பிப்போயிருக்கத்தக்க அடைக்கலமாயிருக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ப் பட்டணங்களில் ஒன்றிற்கு ஓடிவருகிறவன், பட்டணத்தின் ஒலிமுகவாசலில் நின்றுகொண்டு, அந்தப் பட்டணத்தினுடைய மூப்பரின் செவிகள் கேட்க, தன் காரியத்தைச் சொல்வானாக; அப்பொழுது அவர்கள் அவனைத் தங்களிடத்தில் பட்டணத்துக்குள்ளே சேர்த்துக்கொண்டு, தங்களோடே குடியிருக்க அவனுக்கு இடம் கொடுக்கக்கடவ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ப் பட்டணங்களில் ஒன்றிற்கு ஓடிவருகிறவன், பட்டணத்தின் ஒலிமுகவாசலில் நின்றுகொண்டு, அந்தப் பட்டணத்தினுடைய மூப்பரின் செவிகள் கேட்க, தன் காரியத்தைச் சொல்வானாக; அப்பொழுது அவர்கள் அவனைத் தங்களிடத்தில் பட்டணத்துக்குள்ளே சேர்த்துக்கொண்டு, தங்களோடே குடியிருக்க அவனுக்கு இடம் கொடுக்கக்கடவ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ப் பட்டணங்களில் ஒன்றிற்கு ஓடிவருகிறவன், பட்டணத்தின் ஒலிமுகவாசலில் நின்றுகொண்டு, அந்தப் பட்டணத்தினுடைய மூப்பரின் செவிகள் கேட்க, தன் காரியத்தைச் சொல்வானாக; அப்பொழுது அவர்கள் அவனைத் தங்களிடத்தில் பட்டணத்துக்குள்ளே சேர்த்துக்கொண்டு, தங்களோடே குடியிருக்க அவனுக்கு இடம் கொடுக்கக்கடவ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ழிவாங்குகிறவன் அவனைத் தொடர்ந்து வந்தால், அவன் பிறனை முற்பகையின்றி அறியாமல் கொன்றதினால், அவனை இவன் கையில் ஒப்புக்கொடாதிருக்கவேண்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1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ಕಂದರೆ ಪೂರ್ವದಲ್ಲಿ ಅವನನ್ನು ಹಗೆಮಾಡಲಿಲ್ಲ ಅರಿಯದೆ ತನ್ನ ನೆರೆಯವನನ್ನು ಹೊಡೆ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ಇದಲ್ಲದೆ ಅವನು ನ್ಯಾಯವಿಚಾರಣೆಗೋಸ್ಕರ ಸಭೆಯ ಮುಂದೆ ಬಂದು ನಿಲ್ಲುವವರೆಗೂ ಆಗಿನ ಪ್ರಧಾನ ಯಾಜಕನು ಮರಣ ಹೊಂದುವ ವರೆ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 ಪಟ್ಟಣದಲ್ಲೇ ವಾಸವಾಗಿರ ಬೇಕು. ತರುವಾಯ ಕೊಂದವನು ತಾನು ಬಿಟ್ಟು ಓಡಿಹೋದ ತನ್ನ ಪಟ್ಟಣಕ್ಕೂ ಮನೆಗೂ ತಿರುಗಿ ಬರಬಹು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ಹಾಗೆಯೇ ಅವರು ನಫ್ತಾಲಿಯ ಬೆಟ್ಟದ ಗಲಿಲಾಯದಲ್ಲಿ ಇರುವ ಕೆದೆಷನ್ನೂ ಎಫ್ರಾ ಯಾಮನ ಬೆಟ್ಟಗಳಲ್ಲಿರುವ ಶೆಕೇಮನ್ನೂ ಯೂದ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ೆಟ್ಟಗಳಲ್ಲಿರುವ ಹೆಬ್ರೋನ್‌ ಎಂಬ ಕಿರ್ಯರ್ತ್‌ಬ ವನ್ನೂ ನೇಮಿಸ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ಯೆರಿಕೋವಿನ ಪೂರ್ವದ ಲ್ಲಿರುವ ಯೊರ್ದನಿನ ಆಚೆ ರೂಬೇನನ ಗೋತ್ರಕ್ಕಿರುವ ಸಮವಾದ ಭೂಮಿಯ ಅರಣ್ಯದಲ್ಲಿರುವ ಬೆಚೆರ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ಾದನ ಗೋತ್ರಕ್ಕೆ ಗಿಲ್ಯಾದಿನಲ್ಲಿರುವ ರಾಮೋತನ್ನೂ ಮನಸ್ಸೆಯ ಗೋತ್ರಕ್ಕೆ ಬಾಷಾನಿನಲ್ಲಿರುವ ಗೋಲಾ ನನ್ನೂ ಕೊ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ಕೈ ತಪ್ಪಿ ಅರಿಯದೆ ಕೊಂದರೆ ಯಾವನಾದರೂ ಸಭೆಯ ಮುಂದೆ ಬಂದು ನಿಲ್ಲುವ ಪರ್ಯಂತರ ರಕ್ತದ ಸೇಡು ತೀರಿಸಿ ಕೊಳ್ಳುವವ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ೈಯಿಂದ ಸಾಯದ ಹಾಗೆ ಅಲ್ಲಿ ಓಡಿ ಹೋಗುವದಕ್ಕೆ ಇಸ್ರಾಯೇಲ್‌ ಮಕ್ಕಳೆಲ್ಲರಿಗೂ ಅವರ ಮಧ್ಯದಲ್ಲಿ ವಾಸವಾಗಿರುವ ಪರಕೀಯರ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ೇಮಿಸಲ್ಪಟ್ಟ ಪಟ್ಟಣಗಳು ಇವ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ು ಯೆಹೋಶುವನಿಗೆ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ನೀನು ಇಸ್ರಾಯೇಲ್‌ ಮಕ್ಕಳಿಗೆ ಹೇಳಬೇಕಾದ ದ್ದೇನಂದರೆ, ಯಾವನಾದರೂ ಅರಿಯದೆ ಕೈತಪ್ಪಿ ಹೊಡೆದು ಕೊಂದು ಹಾಕಿದವನು ಅ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ಓಡಿಹೋಗು ವದಕ್ಕೆ ನಾನು ಮೋಶೆಯ ಮುಖಾಂತರ ನಿಮಗೆ ಹೇಳಿದ ಆಶ್ರಯ ಪಟ್ಟಣಗಳನ್ನು ಗೊತ್ತು ಮಾಡಿ ಕೊಳ್ಳ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ಅವು ನಿಮಗೆ ರಕ್ತದ ಸೇಡು ತೀರಿಸುವ ವನಿಂದ ತಪ್ಪಿಸಿಕೊಳ್ಳುವ ಆಶ್ರಯವಾಗಿರ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ಆ ಪಟ್ಟಣಗಳಲ್ಲಿ ಒಂದಕ್ಕೆ ಓಡಿ ಬಂದವನು ಪಟ್ಟಣದ ಪ್ರವೇಶ ದ್ವಾರದಲ್ಲಿ ನಿಂತು ಆ ಪಟ್ಟಣದ ಹಿರಿಯರು ಕೇಳುವ ಹಾಗೆ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ತುಗಳನ್ನು ಹೇಳುವಾಗ ಅವರು ಅವನನ್ನು ಪಟ್ಟಣದೊಳಗೆ ಸೇರಿಸಿಕೊಂಡು ತಮ್ಮ ಬಳಿಯಲ್ಲಿ ವಾಸವಾಗಿರಲು ಅವನಿಗೆ ಸ್ಥಳ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ರಕ್ತದ ಸೇಡು ತೀರಿಸಿಕೊಳ್ಳುವವನು ಅವನನ್ನು ಹಿಂದಟ್ಟಿ ಬಂದರೆ ಕೊಲೆ ಮಾಡಿದವನನ್ನು ಅವನ ಕೈಗೆ ಒಪ್ಪಿಸಿಕೊಡಬಾರದ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2026-06-21T07:44:14Z</dcterms:created>
  <dcterms:modified xsi:type="dcterms:W3CDTF">2026-06-21T07:44:14Z</dcterms:modified>
  <dc:title>யோசுவா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