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 for a thousand tongues to sing 
My great Redeemer's praise ; 
The glories of my God and King, 
The triumphs of His grac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My gracious Master and my God, 
Assist me to proclaim----- 
To spread thro' all the earth abroad---- 
The honours of Thy nam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Jesus, the Name that charms our fears,
That bids our sorrows cease ; 
'Tis music in the sinner's ears, 
'Tis life, and health, and peac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He breaks the power of cancelled sin, 
He sets the prisoner free ; 
His blood can make the foulest clean, 
His blood avails for m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2026-07-09T08:57:00Z</dcterms:created>
  <dcterms:modified xsi:type="dcterms:W3CDTF">2026-07-09T08:57:00Z</dcterms:modified>
  <dc:title>Hymn : 243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