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யிரைப் பின்னி, பொன்னாபரணங்களை அணிந்து, உயர்ந்த வஸ்திரங்களை உடுத்திக்கொள்ளுதலாகிய புறம்பான அலங்கரிப்பு உங்களுக்கு அலங்காரமாயிராம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ழியாத அலங்கரிப்பாயிருக்கிற சாந்தமும் அமைதலுமுள்ள ஆவியாகிய இருதயத்தில் மறைந்திருக்கிற குணமே உங்களுக்கு அலங்காரமாயிருக்கக்கடவது; அதுவே தேவனுடைய பார்வையில் விலையேறப்பெற்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ழியாத அலங்கரிப்பாயிருக்கிற சாந்தமும் அமைதலுமுள்ள ஆவியாகிய இருதயத்தில் மறைந்திருக்கிற குணமே உங்களுக்கு அலங்காரமாயிருக்கக்கடவது; அதுவே தேவனுடைய பார்வையில் விலையேறப்பெற்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யே பூர்வத்தில் தேவனிடத்தில் நம்பிக்கையாயிருந்த பரிசுத்த ஸ்திரீகளும் தங்களுடைய புருஷர்களுக்குக் கீழ்ப்படிந்து தங்களை அலங்கர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யே பூர்வத்தில் தேவனிடத்தில் நம்பிக்கையாயிருந்த பரிசுத்த ஸ்திரீகளும் தங்களுடைய புருஷர்களுக்குக் கீழ்ப்படிந்து தங்களை அலங்கர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 சாராள் ஆபிரகாமை ஆண்டவன் என்று சொல்லி, அவனுக்குக் கீழ்ப்படிந்திருந்தாள்; நீங்கள் நன்மைசெய்து ஒரு ஆபத்துக்கும் பயப்படாதிருந்தீர்களானால் அவளுக்குப் பிள்ளைகளாயிருப்ப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 சாராள் ஆபிரகாமை ஆண்டவன் என்று சொல்லி, அவனுக்குக் கீழ்ப்படிந்திருந்தாள்; நீங்கள் நன்மைசெய்து ஒரு ஆபத்துக்கும் பயப்படாதிருந்தீர்களானால் அவளுக்குப் பிள்ளைகளாயிருப்ப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 புருஷர்களே, மனைவியானவள் பெலவீன பாண்டமாயிருக்கிறபடியினால், உங்கள் ஜெபங்களுக்குத் தடைவராதபடிக்கு, நீங்கள் விவேகத்தோடு அவர்களுடனே வாழ்ந்து, உங்களுடனேகூட அவர்களும் நித்தியஜீவனாகிய கிருபையைச் சுதந்தரித்துக்கொள்ளுகிறவர்களானபடியினால், அவர்களுக்குச் செய்யவேண்டிய கனத்தைச் செய்ய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 புருஷர்களே, மனைவியானவள் பெலவீன பாண்டமாயிருக்கிறபடியினால், உங்கள் ஜெபங்களுக்குத் தடைவராதபடிக்கு, நீங்கள் விவேகத்தோடு அவர்களுடனே வாழ்ந்து, உங்களுடனேகூட அவர்களும் நித்தியஜீவனாகிய கிருபையைச் சுதந்தரித்துக்கொள்ளுகிறவர்களானபடியினால், அவர்களுக்குச் செய்யவேண்டிய கனத்தைச் செய்ய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 புருஷர்களே, மனைவியானவள் பெலவீன பாண்டமாயிருக்கிறபடியினால், உங்கள் ஜெபங்களுக்குத் தடைவராதபடிக்கு, நீங்கள் விவேகத்தோடு அவர்களுடனே வாழ்ந்து, உங்களுடனேகூட அவர்களும் நித்தியஜீவனாகிய கிருபையைச் சுதந்தரித்துக்கொள்ளுகிறவர்களானபடியினால், அவர்களுக்குச் செய்யவேண்டிய கனத்தைச் செய்ய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ஒப்பனையான ஞானஸ்நானமானது, மாம்ச அழுக்கை நீக்குதலாயிராமல், தேவனைப்பற்றும் நல்மனச்சாட்சியின் உடன்படிக்கையாயிருந்து, இப்பொழுது நம்மையும் இயேசுகிறிஸ்துவினுடைய உயிர்த்தெழுதலினால் இரட்சிக்கிறது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ீங்களெல்லாரும் ஒருமனப்பட்டவர்களும், இரக்கமுள்ளவர்களும், சகோதர சிநேகமுள்ளவர்களும் மன உருக்கமுள்ளவர்களும், இணக்கமுள்ளவர்களுமாயிரு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ீங்களெல்லாரும் ஒருமனப்பட்டவர்களும், இரக்கமுள்ளவர்களும், சகோதர சிநேகமுள்ளவர்களும் மன உருக்கமுள்ளவர்களும், இணக்கமுள்ளவர்களுமாயிருந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ைக்குத் தீமையையும், உதாசனத்துக்கு உதாசனத்தையும் சரிக்கட்டாமல், அதற்குப் பதிலாக, நீங்கள் ஆசீர்வாதத்தைச் சுதந்தரித்துக் கொள்ளும்படி அழைக்கப்பட்டிருக்கிறவர்களென்று அறிந்து, ஆசீர்வதிய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ைக்குத் தீமையையும், உதாசனத்துக்கு உதாசனத்தையும் சரிக்கட்டாமல், அதற்குப் பதிலாக, நீங்கள் ஆசீர்வாதத்தைச் சுதந்தரித்துக் கொள்ளும்படி அழைக்கப்பட்டிருக்கிறவர்களென்று அறிந்து, ஆசீர்வதி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ீவனை விரும்பி, நல்ல நாட்களைக் காணவேண்டுமென்றிருக்கிறவன் பொல்லாப்புக்குத் தன் நாவையும், கபடத்துக்குத் தன் உதடுகளையும் விலக்கிக்கா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ீவனை விரும்பி, நல்ல நாட்களைக் காணவேண்டுமென்றிருக்கிறவன் பொல்லாப்புக்குத் தன் நாவையும், கபடத்துக்குத் தன் உதடுகளையும் விலக்கிக்கா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ொல்லாப்பைவிட்டு நீங்கி, நன்மைசெய்து, சமாதானத்தைத் தேடி, அதைப் பின்தொடர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கண்கள் நீதிமான்கள்மேல் நோக்கமாயிருக்கிறது, அவருடைய செவிகள் அவர்கள் வேண்டுதலுக்குக் கவனமாயிருக்கிறது; தீமைசெய்கிறவர்களுக்கோ கர்த்தருடைய முகம் விரோத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கண்கள் நீதிமான்கள்மேல் நோக்கமாயிருக்கிறது, அவருடைய செவிகள் அவர்கள் வேண்டுதலுக்குக் கவனமாயிருக்கிறது; தீமைசெய்கிறவர்களுக்கோ கர்த்தருடைய முகம் விரோதம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நன்மையைப் பின்பற்றுகிறவர்களானால், உங்களுக்குத் தீமைசெய்கிறவன் யார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ஒப்பனையான ஞானஸ்நானமானது, மாம்ச அழுக்கை நீக்குதலாயிராமல், தேவனைப்பற்றும் நல்மனச்சாட்சியின் உடன்படிக்கையாயிருந்து, இப்பொழுது நம்மையும் இயேசுகிறிஸ்துவினுடைய உயிர்த்தெழுதலினால் இரட்சிக்கிறது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தியினிமித்தமாக நீங்கள் பாடுபட்டால் பாக்கியவான்களாயிருப்பீர்கள்; அவர்களுடைய பயமுறுத்தலுக்கு நீங்கள் பயப்படாமலும் கலங்காமலும் இருந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ாகிய தேவனை உங்கள் இருதயங்களில் பரிசுத்தம்பண்ணுங்கள்; உங்களிலிருக்கிற நம்பிக்கையைக்குறித்து உங்களிடத்தில் விசாரித்துக் கேட்கிற யாவருக்கும் சாந்தத்தோடும் வணக்கத்தோடும் உத்தரவுசொல்ல எப்பொழுதும் ஆயத்தமாயிர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ாகிய தேவனை உங்கள் இருதயங்களில் பரிசுத்தம்பண்ணுங்கள்; உங்களிலிருக்கிற நம்பிக்கையைக்குறித்து உங்களிடத்தில் விசாரித்துக் கேட்கிற யாவருக்கும் சாந்தத்தோடும் வணக்கத்தோடும் உத்தரவுசொல்ல எப்பொழுதும் ஆயத்தமாயிர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ிறிஸ்துவுக்கேற்ற உங்கள் நல்ல நடக்கையைத் தூஷிக்கிறவர்கள் உங்களை அக்கிரமக்காரரென்று உங்களுக்கு விரோதமாய்ச் சொல்லுகிற விஷயத்தில் வெட்கப்படும்படிக்கு நல்மனச்சாட்சியுடையவர்களாயிர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ிறிஸ்துவுக்கேற்ற உங்கள் நல்ல நடக்கையைத் தூஷிக்கிறவர்கள் உங்களை அக்கிரமக்காரரென்று உங்களுக்கு விரோதமாய்ச் சொல்லுகிற விஷயத்தில் வெட்கப்படும்படிக்கு நல்மனச்சாட்சியுடையவர்களாயி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ீமைசெய்து பாடநுபவிப்பதிலும், தேவனுக்குச் சித்தமனால், நன்மைசெய்து பாடநுபவிப்பதே மேன்மைய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கிறிஸ்துவும் நம்மைத் தேவனிடத்தில் சேர்க்கும்படி அநீதியுள்ளவர்களுக்குப் பதிலாக நீதியுள்ளவராய்ப் பாவங்களினிமித்தம் ஒருதரம் பாடுபட்டார்; அவர் மாம்சத்திலே கொலையுண்டு, ஆவியிலே உயிர்ப்பிக்கப்பட்ட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கிறிஸ்துவும் நம்மைத் தேவனிடத்தில் சேர்க்கும்படி அநீதியுள்ளவர்களுக்குப் பதிலாக நீதியுள்ளவராய்ப் பாவங்களினிமித்தம் ஒருதரம் பாடுபட்டார்; அவர் மாம்சத்திலே கொலையுண்டு, ஆவியிலே உயிர்ப்பிக்கப்பட்ட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ஆவியிலே அவர் போய்க் காவலிலுள்ள ஆவிகளுக்குப் பிரசங்கித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ஆவிகள், பூர்வத்திலே நோவா பேழையை ஆயத்தம்பண்ணும் நாட்களிலே, தேவன் நீடிய பொறுமையோடே காத்திருந்தபோது, கீழ்ப்படியாமற் போனவைகள்; அந்தப் பேழையிலே சிலராகிய எட்டுப்பேர்மாத்திரம் பிரவேசித்து ஜலத்தினாலே காக்கப்ப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ரலோகத்திற்குப் போய், தேவனுடைய வலதுபாரிசத்தில் இருக்கிறார்; தேவதூதர்களும் அதிகாரங்களும் வல்லமைகளும் அவருக்குக் கீழ்ப்பட்டி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ஆவிகள், பூர்வத்திலே நோவா பேழையை ஆயத்தம்பண்ணும் நாட்களிலே, தேவன் நீடிய பொறுமையோடே காத்திருந்தபோது, கீழ்ப்படியாமற் போனவைகள்; அந்தப் பேழையிலே சிலராகிய எட்டுப்பேர்மாத்திரம் பிரவேசித்து ஜலத்தினாலே காக்கப்ப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ரலோகத்திற்குப் போய், தேவனுடைய வலதுபாரிசத்தில் இருக்கிறார்; தேவதூதர்களும் அதிகாரங்களும் வல்லமைகளும் அவருக்குக் கீழ்ப்பட்ட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ப்படி மனைவிகளே, உங்கள்சொந்தப் புருஷர்களுக்குக் கீழ்ப்படிந்திருங்கள்; அப்பொழுது அவர்களில் யாராவது திருவசனத்திற்குக் கீழ்ப்படியாதவர்களாயிருந்தால், பயபக்தியோடுகூடிய உங்கள் கற்புள்ள நடக்கையை அவர்கள் பார்த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ப்படி மனைவிகளே, உங்கள்சொந்தப் புருஷர்களுக்குக் கீழ்ப்படிந்திருங்கள்; அப்பொழுது அவர்களில் யாராவது திருவசனத்திற்குக் கீழ்ப்படியாதவர்களாயிருந்தால், பயபக்தியோடுகூடிய உங்கள் கற்புள்ள நடக்கையை அவர்கள் பார்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ோதனையின்றி, மனைவிகளின் நடக்கையினாலேயே ஆதாயப்படுத்திக்கொள்ளப்பட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யிரைப் பின்னி, பொன்னாபரணங்களை அணிந்து, உயர்ந்த வஸ்திரங்களை உடுத்திக்கொள்ளுதலாகிய புறம்பான அலங்கரிப்பு உங்களுக்கு அலங்காரமாயிராம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ಂಕಾರವು 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ಸಾತ್ವಿಕವಾದ ಶಾಂತ ಮನಸ್ಸು ಎಂಬ ಹೃದಯದ ಮರೆಯಾದ ಮನುಷ್ಯನ ಅಲಂಕಾರವೇ ನಿಮಗಿರಲಿ. ಇದು ಅಕ್ಷಯ ವಾಗಿದ್ದು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ೃಷ್ಟಿಗೆ ಬಹು ಬೆಲೆಯುಳ್ಳದ್ದ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ಪೂರ್ವಕಾಲದಲ್ಲಿ ದೇವರ ಮೇಲೆ ನಂಬಿಕೆಯಿಟ್ಟ ಪರಿಶುದ್ಧ ಸ್ತ್ರೀಯರು ಸಹ ಹೀಗೆಯೇ ತಮ್ಮನ್ನು ಆಲಂಕರಿಸಿಕೊಂಡರು;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ಮ್ಮ ತಮ್ಮ ಗಂಡಂ ದಿರಿಗೆ ಅಧೀನರ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ಹಾಗೆಯೇ ಸಾರಳು ಅಬ್ರಹಾಮನಿಗೆ ವಿಧೇಯಳಾಗಿದ್ದು ಅವನನ್ನು ಯಜಮಾನ ಎಂದು ಕರೆದಳು. ನೀವು ಸಾರ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ಗಳಾಗಿದ್ದೀರಲ್ಲಾ; ನೀವು ಒಳ್ಳೇದನ್ನು ಮಾಡುವದಾದರೆ ಯಾವ ಭೀತಿಗೂ ಗಾಬರಿ ಪ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ದೇ ರೀತಿಯಾಗಿ ಪುರಷರೇ, ಸ್ತ್ರೀಯು ಬಲಹೀನ ಳೆಂಬದನ್ನು ತಿಳಿದು ನಿಮ್ಮ ಹೆಂಡತಿಯರ ಸಂಗಡ ವಿವೇಕದಿಂದ ಇರ್ರಿ.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ದ ಕೃಪೆಯಲ್ಲಿ ನಿಮ್ಮೊಂದಿಗೆ ಬಾಧ್ಯರಾಗಿದ್ದಾರೆಂದು ತಿಳಿದು ಅವರಿಗೆ ಮಾನವನ್ನು ಸಲ್ಲಿಸಿರಿ. ಹೀಗೆ ನಡೆದರೆ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ರ್ಥನೆಗಳಿಗೆ ಅಡ್ಡಿಯಿರ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 ನೀರಿಗೆ ಅನುರೂಪವಾದ ಬಾಪ್ತಿಸ್ಮವು ಯೇಸು ಕ್ರಿಸ್ತನ ಪುನರುತ್ಥಾನದ ಮೂಲಕ ಈಗ ನಮ್ಮನ್ನು ರಕ್ಷಿಸುತ್ತದೆ; (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ಕಡೆಗೆ ನೀವೆಲ್ಲರೂ ಏಕ ಮನಸ್ಸುಳ್ಳವರಾಗಿರ್ರಿ; ಒಬ್ಬರಿಗೊಬ್ಬರು ಕರುಣೆಯುಳ್ಳವರಾಗಿದ್ದು ಸಹೋದರ ರಂತೆ ಪ್ರೀತಿಸಿ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ನಿಕರವೂ ದೀನ ಭಾವವೂ ಉಳ್ಳವರಾಗಿರ್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ಪಕಾರಕ್ಕೆ ಅಪಕಾರವನ್ನೂ ನಿಂದೆಗೆ ನಿಂದೆಯನ್ನು ಮಾಡದೆ ಆಶೀರ್ವದಿಸಿರಿ. ಇದಕ್ಕಾಗಿ ದೇವರು ನಿಮ್ಮನ್ನು ಕರೆದನಲ್ಲ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ೀಗೆ ಮಾಡುವವರಾದ ನೀವು ಆಶೀರ್ವಾದವನ್ನು ಬಾಧ್ಯವಾಗಿ ಹೊಂದುವಿ ರೆಂದು ನಿಮಗೆ ತಿಳಿದದೆಯಲ್ಲ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ಜೀವವನ್ನು ಪ್ರೀತಿಸಿ ಸುದಿನಗಳನ್ನು ನೋಡುವದಕ್ಕೆ ಇಷ್ಟವುಳ್ಳವನು ಕೆಟ್ಟ ದ್ದನ್ನು ನುಡಿಯದಂತೆ ತನ್ನ ನಾಲಿಗ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ಂಚನೆಯ ಮಾತುಗಳನ್ನಾಡದ ಹಾಗೆ ತನ್ನ ತುಟಿಗಳನ್ನೂ ಬಿಗಿ ಹಿಡಿಯ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ು ಕೆಟ್ಟದ್ದನ್ನು ಬಿಟ್ಟು ಒಳ್ಳೇದನ್ನು ಮಾಡಲಿ; ಸಮಾಧಾನವನ್ನು ಹುಡುಕಿ ಅದಕ್ಕೋಸ್ಕರ ಪ್ರಯತ್ನಪ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ಕರ್ತನ ದೃಷ್ಟಿ ನೀತಿವಂತರ ಮೇಲಿದೆ. ಆತನು ಅವರ ಪ್ರಾರ್ಥನೆಗಳಿಗೆ ಕಿವಿ ಗೊಡುತ್ತಾನೆ; ಕೆಟ್ಟದ್ದನ್ನು ಮಾಡುವ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 ಮುಖವು ವಿರೋಧ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ೀವು ಒಳ್ಳೇದನ್ನು ಅನುಸರಿಸುವವರಾಗಿದ್ದರೆ ನಿಮಗೆ ಕೇಡು ಮಾಡುವವರು ಯಾರಿದ್ದಾರ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ೈಕೊಳೆಯನ್ನು ಹೋಗಲಾಡಿ ಸುವಂಥದ್ದಲ್ಲ. ಆದರೆ ದೇವರ ಕಡೆಗಿರುವ ನಮ್ಮ ಒಳ್ಳೇ ಮನಸ್ಸಾಕ್ಷಿಯ ಉತ್ತರವಾಗಿದೆ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ೀವು ನೀತಿಯ ನಿಮಿತ್ತವೇ ಬಾಧೆಪಟ್ಟರೆ ಸಂತೋಷವುಳ್ಳವರು. ಅವರ ಬೆದರಿಸುವಿಕೆಗೆ ಹೆದರಬೇಡಿರಿ ಮತ್ತು ಕಳವಳ ಪಡ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ದೇವರಾದ ಕರ್ತನನ್ನು ನಿಮ್ಮ ಹೃದಯಗಳಲ್ಲಿ ಪ್ರತಿಷ್ಠೆಪಡಿಸಿರಿ. ನಿಮ್ಮಲ್ಲಿರುವ ನಿರೀಕ್ಷೆಗೆ ಆಧಾರವೇ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ುವವರೆಲ್ಲರಿಗೆ ಸಾತ್ವಿಕತ್ವ ದಿಂದಲೂ ಭಯದಿಂದಲೂ ಉತ್ತರ ಹೇಳುವದಕ್ಕೆ ಯಾವಾಗಲೂ ಸಿದ್ಧವಾಗಿರ್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ಒಳ್ಳೇಮನಸ್ಸಾಕ್ಷಿ ಯುಳ್ಳವರಾಗಿರ್ರಿ; ಆಗ ನೀವು ಕೆಟ್ಟದ್ದನ್ನು ಮಾಡುವವ ರೆಂದು ನಿಮ್ಮ ವಿಷಯವಾಗಿ ಕೆಟ್ಟದ್ದ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ಿ ಕ್ರಿಸ್ತನಲ್ಲಿರುವ ನಿಮ್ಮ ಒಳ್ಳೇ ನಡವಳಿಕೆಯ ವಿಷಯವಾಗಿ ಸುಳ್ಳಾಗಿ ದೂರು ಹೇಳುವವರು ನಾಚಿಕೆಪಡುವ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ಕೆಟ್ಟ ನಡತೆಯುಳ್ಳವರಾಗಿ ಬಾಧೆಪಡುವದಕ್ಕಿಂತ ಒಳ್ಳೇನಡತೆಯುಳ್ಳವರಾಗಿಯೇ ದೇವರ ಚಿತ್ತವಿದ್ದರೆ ಬಾಧೆಪಡುವದು ಲೇಸ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ಕ್ರಿಸ್ತನು ಸಹ ನೀತಿವಂತ ನಾಗಿದ್ದು ಅನೀತಿವಂತರಾದ ನಮ್ಮನ್ನು ದೇವರ ಬಳಿಗೆ ತರುವದಕ್ಕಾಗಿ ಪಾಪನಿವಾರಣೆಗೋಸ್ಕರ ಒಂದ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ರಿ ಬಾಧೆಪಟ್ಟು ಶರೀರದಲ್ಲಿ ಕೊಲ್ಲಲ್ಪಟ್ಟನು, ಆತ್ಮನಿಂದ ಬದುಕುವವನ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ತನು ಆತ್ಮನಿಂದಲೇ ಸೆರೆಯಲ್ಲಿದ್ದ ಆತ್ಮಗಳಿಗೆ ಹೋಗಿ ಸಾರಿ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ರೆ ನೋಹನ ದಿನಗಳಲ್ಲಿ ನಾವೆಯನ್ನು ಕಟ್ಟುತ್ತಿರಲು ದೇವರ ದೀರ್ಘಶಾಂತಿಯು ಒಂದು ಸಾರಿ ಕಾದಿದ್ದಾಗ ಆತನಿಗೆ ಅವಿಧೇಯರ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ತನು ಪರಲೋಕಕ್ಕೆ ಹೋಗಿ ದೇವರ ಬಲಗಡೆಯಲ್ಲಿದ್ದಾನೆ; ದೂತರೂ ಪ್ರಭುತ್ವ ಗಳೂ ಅಧಿಕಾರಗಳೂ ಆತನಿಗೆ ಅಧೀ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ದ್ದವರ ಬಳಿಗೆ ಹೋಗಿ ಆತನು ಸಾರಿದನು. ಆ ನಾವೆಯೊಳಗೆ ಕೆಲವರು ಅಂದರೆ ಎಂಟೇ ಜನರು ನೀರಿನ ಮೂಲಕ ರಕ್ಷಣೆ ಹೊಂದ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ಲ್ಪಟ್ಟ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ದೇ ರೀತಿಯಾಗಿ ಸ್ತ್ರೀಯರೇ, ನಿಮ್ಮ ಗಂಡಂದಿರಿಗೆ ಅಧೀನರಾಗಿರ್ರಿ. ಯಾರಾದರೂ ವಾಕ್ಯಕ್ಕೆ ಅವಿಧೇಯರಾಗಿದ್ದರೂ ಹೆಂಡತಿಯ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ತೆಯಿಂದ ವಾಕ್ಯವಿಲ್ಲದೆ ಅವರನ್ನು ಗೆಲ್ಲ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ಿಮ್ಮ ನಿರ್ಮಲವಾದ ಮತ್ತು ಭಯಭರಿತವಾದ ನಡತೆಯನ್ನು ಅವರು ನೋ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ಜಡೆ ಹೆಣೆದುಕೊ ಳ್ಳುವದೂ ಚಿನ್ನದ ಒಡವೆಗಳನ್ನು ಇಟ್ಟುಕೊಳ್ಳುವದೂ ಇಲ್ಲವೆ ಉಡಿಗೆಗಳನ್ನು ಧರಿಸಿಕೊಳ್ಳುವದೂ ಈ ಹೊರ ಗ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2026-08-02T13:06:12Z</dcterms:created>
  <dcterms:modified xsi:type="dcterms:W3CDTF">2026-08-02T13:06:12Z</dcterms:modified>
  <dc:title>1 பேதுரு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