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after this manner in the old time the holy women also, who trusted in God, adorned themselves, being in subjection unto their own husband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after this manner in the old time the holy women also, who trusted in God, adorned themselves, being in subjection unto their own husband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Even as Sara obeyed Abraham, calling him lord: whose daughters all of you are, as long as all of you do well, and are not afraid with any amazemen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Even as Sara obeyed Abraham, calling him lord: whose daughters all of you are, as long as all of you do well, and are not afraid with any amazemen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Likewise, all of you husbands, dwell with them according to knowledge, giving honour unto the wife, as unto the weaker vessel, and as being heirs together of the grace of life; that your prayers be not hinder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Likewise, all of you husbands, dwell with them according to knowledge, giving honour unto the wife, as unto the weaker vessel, and as being heirs together of the grace of life; that your prayers be not hindere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Likewise, all of you husbands, dwell with them according to knowledge, giving honour unto the wife, as unto the weaker vessel, and as being heirs together of the grace of life; that your prayers be not hindere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inally, be all of you all of one mind, having compassion one of another, love as brethren, be pitiful, be courteou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inally, be all of you all of one mind, having compassion one of another, love as brethren, be pitiful, be courteou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ot rendering evil for evil, or railing for railing: but contrariwise blessing; knowing that all of you are thereunto called, that all of you should inherit a blessing.]]></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Likewise, all of you wives, be in subjection to your own husbands; that, if any obey not the word, they also may without the word be won by the conversation of the wiv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ot rendering evil for evil, or railing for railing: but contrariwise blessing; knowing that all of you are thereunto called, that all of you should inherit a blessing.]]></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he that will love life, and see good days, let him refrain his tongue from evil, and his lips that they speak no guil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he that will love life, and see good days, let him refrain his tongue from evil, and his lips that they speak no guil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Let him shun evil, and do good; let him seek peace, and pursue i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the eyes of the Lord are over the righteous, and his ears are open unto their prayers: but the face of the Lord is against them that do evil.]]></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the eyes of the Lord are over the righteous, and his ears are open unto their prayers: but the face of the Lord is against them that do evil.]]></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o is he that will harm you, if all of you be followers of that which is goo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and if all of you suffer for righteousness' sake, happy are all of you: and be not afraid of their terror, neither be troubl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and if all of you suffer for righteousness' sake, happy are all of you: and be not afraid of their terror, neither be troubl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sanctify the Lord God in your hearts: and be ready always to give an answer to every man that asks you a reason of the hope that is in you with meekness and fea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Likewise, all of you wives, be in subjection to your own husbands; that, if any obey not the word, they also may without the word be won by the conversation of the wiv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sanctify the Lord God in your hearts: and be ready always to give an answer to every man that asks you a reason of the hope that is in you with meekness and fea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sanctify the Lord God in your hearts: and be ready always to give an answer to every man that asks you a reason of the hope that is in you with meekness and fea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aving a good conscience; that, whereas they speak evil of you, as of evildoers, they may be ashamed that falsely accuse your good conversation in Chris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aving a good conscience; that, whereas they speak evil of you, as of evildoers, they may be ashamed that falsely accuse your good conversation in Chris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it is better, if the will of God be so, that all of you suffer for well doing, than for evil doing.]]></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it is better, if the will of God be so, that all of you suffer for well doing, than for evil doi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Christ also has once suffered for sins, the just for the unjust, that he might bring us to God, being put to death in the flesh, but quickened by the Spir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Christ also has once suffered for sins, the just for the unjust, that he might bring us to God, being put to death in the flesh, but quickened by the Spir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Christ also has once suffered for sins, the just for the unjust, that he might bring us to God, being put to death in the flesh, but quickened by the Spiri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y which also he went and preached unto the spirits in priso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Likewise, all of you wives, be in subjection to your own husbands; that, if any obey not the word, they also may without the word be won by the conversation of the wive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ich sometime were disobedient, when once the longsuffering of God waited in the days of Noah, while the ark was a preparing, wherein few, that is, eight souls were saved by wat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ich sometime were disobedient, when once the longsuffering of God waited in the days of Noah, while the ark was a preparing, wherein few, that is, eight souls were saved by wat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ich sometime were disobedient, when once the longsuffering of God waited in the days of Noah, while the ark was a preparing, wherein few, that is, eight souls were saved by wate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 like figure unto which even baptism does also now save us (not the putting away of the filth of the flesh, but the answer of a good conscience toward God,) by the resurrection of Jesus Chris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 like figure unto which even baptism does also now save us (not the putting away of the filth of the flesh, but the answer of a good conscience toward God,) by the resurrection of Jesus Chris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Who is gone into heaven, and is on the right hand of God; angels and authorities and powers being made subject unto hi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Who is gone into heaven, and is on the right hand of God; angels and authorities and powers being made subject unto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hile they behold your chaste conversation coupled with fea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Whose adorning let it not be that outward adorning of braiding the hair, and of wearing of gold, or of putting on of appare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Whose adorning let it not be that outward adorning of braiding the hair, and of wearing of gold, or of putting on of appare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let it be the hidden man of the heart, in that which is not corruptible, even the ornament of a meek and quiet spirit, which is in the sight of God of great pri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let it be the hidden man of the heart, in that which is not corruptible, even the ornament of a meek and quiet spirit, which is in the sight of God of great pric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பேதுரு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ப்படியே பூர்வத்தில் தேவனிடத்தில் நம்பிக்கையாயிருந்த பரிசுத்த ஸ்திரீகளும் தங்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ஷர்களுக்குக் கீழ்ப்படிந்து தங்களை அலங்கரி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ந்தப்படியே சாராள் ஆபிரகாமை ஆண்டவன் என்று சொல்லி, அவனுக்குக் கீழ்ப்படிந்திருந்தாள்;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செய்து ஒரு ஆபத்துக்கும் பயப்படாதிருந்தீர்களானால் அவளுக்குப் பிள்ளைகளா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ந்தப்படி புருஷர்களே, மனைவியானவள் பெலவீன பாண்டமாயிருக்கிறபடியினால், உங்கள் ஜெப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வராதபடிக்கு, நீங்கள் விவேகத்தோடு அவர்களுடனே வாழ்ந்து, உங்களுடனேகூட அவர்களும் நித்தியஜீ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யைச் சுதந்தரித்துக்கொள்ளுகிறவர்களானபடியினால், அவர்களுக்குச் செய்யவேண்டிய கனத்தைச் செய்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லும், நீங்களெல்லாரும் ஒருமனப்பட்டவர்களும், இரக்கமுள்ளவர்களும், சகோதர சிநேகமுள்ளவர்களும் 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க்கமுள்ளவர்களும், இணக்கமுள்ளவர்களுமா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தீமைக்குத் தீமையையும், உதாசனத்துக்கு உதாசனத்தையும் சரிக்கட்டாமல், அதற்குப் பதிலா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ந்தப்படி மனைவிகளே, உங்கள்சொந்தப் புருஷர்களுக்குக் கீழ்ப்படிந்திருங்கள்; அப்பொழுது அவர்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த்தைச் சுதந்தரித்துக் கொள்ளும்படி அழைக்கப்பட்டிருக்கிறவர்களென்று அறிந்து, ஆசீர்வதி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ஜீவனை விரும்பி, நல்ல நாட்களைக் காணவேண்டுமென்றிருக்கிறவன் பொல்லாப்புக்குத் தன் நா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டத்துக்குத் தன் உதடுகளையும் விலக்கிக்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ல்லாப்பைவிட்டு நீங்கி, நன்மைசெய்து, சமாதானத்தைத் தேடி, அதைப் பின்தொட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டைய கண்கள் நீதிமான்கள்மேல் நோக்கமாயிருக்கிறது, அவருடைய செவிகள் அவர்கள் வேண்டுதலு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மாயிருக்கிறது; தீமைசெய்கிறவர்களுக்கோ கர்த்தருடைய முகம் விரோதமா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நன்மையைப் பின்பற்றுகிறவர்களானால், உங்களுக்குத் தீமைசெய்கிறவன் 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தியினிமித்தமாக நீங்கள் பாடுபட்டால் பாக்கியவான்களாயிருப்பீர்கள்; அவர்களுடைய பயமுறுத்த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பயப்படாமலும் கலங்காமலும் இ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கிய தேவனை உங்கள் இருதயங்களில் பரிசுத்தம்பண்ணுங்கள்; உங்களிலி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ராவது திருவசனத்திற்குக் கீழ்ப்படியாதவர்களாயிருந்தால், பயபக்தியோடுகூடிய உங்கள் கற்புள்ள நடக்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பிக்கையைக்குறித்து உங்களிடத்தில் விசாரித்துக் கேட்கிற யாவருக்கும் சாந்தத்தோடும் வணக்கத்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தரவுசொல்ல எப்பொழுதும் ஆயத்தமா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றிஸ்துவுக்கேற்ற உங்கள் நல்ல நடக்கையைத் தூஷிக்கிறவர்கள் உங்களை அக்கிரமக்காரரென்று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மாய்ச் சொல்லுகிற விஷயத்தில் வெட்கப்படும்படிக்கு நல்மனச்சாட்சியுடையவர்களா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தீமைசெய்து பாடநுபவிப்பதிலும், தேவனுக்குச் சித்தமனால், நன்மைசெய்து பாடநுபவிப்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மை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ஏனெனில், கிறிஸ்துவும் நம்மைத் தேவனிடத்தில் சேர்க்கும்படி அநீதியுள்ளவர்களுக்குப் பதி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ள்ளவராய்ப் பாவங்களினிமித்தம் ஒருதரம் பாடுபட்டார்; அவர் மாம்சத்திலே கொலையுண்டு, ஆவி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ப்பிக்கப்ப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ந்த ஆவியிலே அவர் போய்க் காவலிலுள்ள ஆவிகளுக்குப் பிரசங்கி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ந்த ஆவிகள், பூர்வத்திலே நோவா பேழையை ஆயத்தம்பண்ணும் நாட்களிலே, தேவன் நீடிய பொறுமையோ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ந்தபோது, கீழ்ப்படியாமற் போனவைகள்; அந்தப் பேழையிலே சிலராகிய எட்டுப்பேர்மாத்திரம் பிரவே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த்தினாலே கா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ற்கு ஒப்பனையான ஞானஸ்நானமானது, மாம்ச அழுக்கை நீக்குதலாயிராமல், தேவனைப்பற்றும் நல்மனச்சாட்சி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யாயிருந்து, இப்பொழுது நம்மையும் இயேசுகிறிஸ்துவினுடைய உயிர்த்தெழுதலினால் இரட்சி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 பரலோகத்திற்குப் போய், தேவனுடைய வலதுபாரிசத்தில் இருக்கிறார்; தேவதூதர்களும் அதிகார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லமைகளும் அவருக்குக் கீழ்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போதனையின்றி, மனைவிகளின் நடக்கையினாலேயே ஆதாயப்படுத்திக்கொள்ள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யிரைப் பின்னி, பொன்னாபரணங்களை அணிந்து, உயர்ந்த வஸ்திரங்களை உடுத்திக்கொள்ளுதலாகிய புறம்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ங்கரிப்பு உங்களுக்கு அலங்காரமாயி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ழியாத அலங்கரிப்பாயிருக்கிற சாந்தமும் அமைதலுமுள்ள ஆவியாகிய இருதயத்தில் மறைந்திருக்கிற கு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அலங்காரமாயிருக்கக்கடவது; அதுவே தேவனுடைய பார்வையில் விலையேறப்பெற்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3]]></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2026-09-16T19:46:01Z</dcterms:created>
  <dcterms:modified xsi:type="dcterms:W3CDTF">2026-09-16T19:46:01Z</dcterms:modified>
  <dc:title>1 பேதுரு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