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7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தருப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ய்போல அணை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ப்பனாய் சுமப்ப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ளுகை செய்பவரே அபிஷேகம் தரு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உமக்க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கிலே சிறந்த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பிறப்பிடம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க்கையின் ஆதாரம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ெல்லாம் காப்ப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க்கங்கள் தீர்ப்ப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2026-06-15T16:25:43Z</dcterms:created>
  <dcterms:modified xsi:type="dcterms:W3CDTF">2026-06-15T16:25:43Z</dcterms:modified>
  <dc:title>துதிப் பாடல்கள் : 341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