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தரு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போல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ாய் சுமப்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பவரே அபிஷேகம்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லே சிறந்த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பிறப்பிடம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யின் ஆதாரம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ெல்லாம் காப்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்கங்கள் தீர்ப்பவ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2026-07-30T21:55:56Z</dcterms:created>
  <dcterms:modified xsi:type="dcterms:W3CDTF">2026-07-30T21:55:56Z</dcterms:modified>
  <dc:title>துதிப் பாடல்கள் : 341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