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presProps" Target="presProps.xml"/>
  <Relationship Id="rId35" Type="http://schemas.openxmlformats.org/officeDocument/2006/relationships/viewProps" Target="viewProps.xml"/>
  <Relationship Id="rId3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செயல்த்தியேலின் குமாரனாகிய செருபாபேலும், யோத்சதாக்கின் குமாரனாகிய யோசுவா என்னும் பிரதான ஆசாரியனும், ஜனத்தில் மீதியான அனைவரும் தங்கள் தேவனாகிய கர்த்தருடைய சத்தத்துக்கும், தங்கள் தேவனாகிய கர்த்தர் அனுப்பின ஆகாய் என்னும் தீர்க்கதரிசியினுடைய வார்த்தைகளுக்கும் செவிகொடுத்தார்கள், ஜனங்கள் கர்த்தருக்கு முன்பாகப் பயந்திருந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செயல்த்தியேலின் குமாரனாகிய செருபாபேலும், யோத்சதாக்கின் குமாரனாகிய யோசுவா என்னும் பிரதான ஆசாரியனும், ஜனத்தில் மீதியான அனைவரும் தங்கள் தேவனாகிய கர்த்தருடைய சத்தத்துக்கும், தங்கள் தேவனாகிய கர்த்தர் அனுப்பின ஆகாய் என்னும் தீர்க்கதரிசியினுடைய வார்த்தைகளுக்கும் செவிகொடுத்தார்கள், ஜனங்கள் கர்த்தருக்கு முன்பாகப் பயந்திருந்த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கர்த்தருடைய தூதனாகிய ஆகாய், கர்த்தர் தூதனுப்பிய வார்த்தையின்படி ஜனங்களை நோக்கி: நான் உங்களோடே இருக்கிறேன் என்று கர்த்தர் சொல்லுகிறார்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கர்த்தருடைய தூதனாகிய ஆகாய், கர்த்தர் தூதனுப்பிய வார்த்தையின்படி ஜனங்களை நோக்கி: நான் உங்களோடே இருக்கிறேன் என்று கர்த்தர் சொல்லுகிறார்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பு கர்த்தர் செயல்த்தியேலின் குமாரனாகிய செருபாபேல் என்னும் யூதாவின் தலைவனுடைய ஆவியையும், யோத்சதாக்கின் குமாரனாகிய யோசுவா என்னும் பிரதான ஆசாரியனுடைய ஆவியையும், ஜனத்தில் மீதியான எல்லாருடைய ஆவியையும் எழுப்பினார்; அவர்கள் வந்து, தங்கள் தேவனாகிய கர்த்தரின் ஆலயத்திலே வேலைசெய்த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பு கர்த்தர் செயல்த்தியேலின் குமாரனாகிய செருபாபேல் என்னும் யூதாவின் தலைவனுடைய ஆவியையும், யோத்சதாக்கின் குமாரனாகிய யோசுவா என்னும் பிரதான ஆசாரியனுடைய ஆவியையும், ஜனத்தில் மீதியான எல்லாருடைய ஆவியையும் எழுப்பினார்; அவர்கள் வந்து, தங்கள் தேவனாகிய கர்த்தரின் ஆலயத்திலே வேலைசெய்த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ரியு ராஜாவின் இரண்டாம் வருஷம் ஆறாம் மாதம் இருபத்துநாலாந்தேதியிலே இது நடந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ரியு ராஜாவின் இரண்டாம் வருஷம் ஆறாம் மாதம் இருபத்துநாலாந்தேதியிலே இது நடந்த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ஜாவாகிய தரியு அரசாண்ட இரண்டாம் வருஷம் ஆறாம் மாதம் முதலாந்தேதியிலே, கர்த்தருடைய வார்த்தை ஆகாய் என்னும் தீர்க்கதரிசியின் மூலமாய் செயல்த்தியேலின் குமாரனாகிய செருபாபேல் என்னும் யூதாவின் தலைவனுக்கும், யோத்சதாக்கின் குமாரனாகிய யோசுவா என்னும் பிரதான ஆசாரியனுக்கும் உண்டாகி, அவர் சொன்னது என்னவென்றால்: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ஜாவாகிய தரியு அரசாண்ட இரண்டாம் வருஷம் ஆறாம் மாதம் முதலாந்தேதியிலே, கர்த்தருடைய வார்த்தை ஆகாய் என்னும் தீர்க்கதரிசியின் மூலமாய் செயல்த்தியேலின் குமாரனாகிய செருபாபேல் என்னும் யூதாவின் தலைவனுக்கும், யோத்சதாக்கின் குமாரனாகிய யோசுவா என்னும் பிரதான ஆசாரியனுக்கும் உண்டாகி, அவர் சொன்னது என்னவென்றால்: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் மலையின்மேல் ஏறிப்போய், மரங்களை கொண்டுவந்து, ஆலயத்தைக் கட்டுங்கள்; அதின்பேரில் நான் பிரியமாயிருப்பேன், அதில் என் மகிமை விளங்கும் என்று கர்த்தர் சொல்லுகிற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ஜாவாகிய தரியு அரசாண்ட இரண்டாம் வருஷம் ஆறாம் மாதம் முதலாந்தேதியிலே, கர்த்தருடைய வார்த்தை ஆகாய் என்னும் தீர்க்கதரிசியின் மூலமாய் செயல்த்தியேலின் குமாரனாகிய செருபாபேல் என்னும் யூதாவின் தலைவனுக்கும், யோத்சதாக்கின் குமாரனாகிய யோசுவா என்னும் பிரதான ஆசாரியனுக்கும் உண்டாகி, அவர் சொன்னது என்னவென்றால்: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ந்த ஜனங்கள் கர்த்தருடைய ஆலயத்தைக் கட்டுகிறதற்கு ஏற்றகாலம் இன்னும் வரவில்லை என்கிறார்கள் என்று சேனைகளின் கர்த்தர் சொல்லுகி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ந்த ஜனங்கள் கர்த்தருடைய ஆலயத்தைக் கட்டுகிறதற்கு ஏற்றகாலம் இன்னும் வரவில்லை என்கிறார்கள் என்று சேனைகளின் கர்த்தர் சொல்லுகி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னாலும் ஆகாய் என்னும் தீர்க்கதரிசியின் மூலமாய்க் கர்த்தருடைய வார்த்தை உண்டாகி, அவர் சொல்லுகிறார்: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ந்த வீடு பாழாய்க் கிடக்கும்போது, நீங்கள் மச்சுப்பாவப்பட்ட உங்கள் வீடுகளில் குடியிருக்கும்படியான காலம் இதுவோ?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ந்த வீடு பாழாய்க் கிடக்கும்போது, நீங்கள் மச்சுப்பாவப்பட்ட உங்கள் வீடுகளில் குடியிருக்கும்படியான காலம் இதுவோ?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ப்போதும் சேனைகளின் கர்த்தர் சொல்லுகிறார்: உங்கள் வழிகளைச் சிந்தித்துப்பாருங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திரளாய் விதைத்தும் கொஞ்சமாய் அறுத்துக்கொண்டுவருகிறீர்கள்; நீங்கள் புசித்தும் திருப்தியாகவில்லை; குடித்தும் பரிபூரணமடையவில்லை; நீங்கள் வஸ்திரம் உடுத்தியும் ஒருவனுக்கும் குளிர்விடவில்லை; கூலியைச் சம்பாதிக்கிறவன் பொத்தலான பையிலே போடுகிறவனாய் அதைச் சம்பாதிக்கி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திரளாய் விதைத்தும் கொஞ்சமாய் அறுத்துக்கொண்டுவருகிறீர்கள்; நீங்கள் புசித்தும் திருப்தியாகவில்லை; குடித்தும் பரிபூரணமடையவில்லை; நீங்கள் வஸ்திரம் உடுத்தியும் ஒருவனுக்கும் குளிர்விடவில்லை; கூலியைச் சம்பாதிக்கிறவன் பொத்தலான பையிலே போடுகிறவனாய் அதைச் சம்பாதிக்கி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திரளாய் விதைத்தும் கொஞ்சமாய் அறுத்துக்கொண்டுவருகிறீர்கள்; நீங்கள் புசித்தும் திருப்தியாகவில்லை; குடித்தும் பரிபூரணமடையவில்லை; நீங்கள் வஸ்திரம் உடுத்தியும் ஒருவனுக்கும் குளிர்விடவில்லை; கூலியைச் சம்பாதிக்கிறவன் பொத்தலான பையிலே போடுகிறவனாய் அதைச் சம்பாதிக்கி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் மலையின்மேல் ஏறிப்போய், மரங்களை கொண்டுவந்து, ஆலயத்தைக் கட்டுங்கள்; அதின்பேரில் நான் பிரியமாயிருப்பேன், அதில் என் மகிமை விளங்கும் என்று கர்த்தர் சொல்லுகிற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ங்கள் வழிகளைச் சிந்தித்துப் பாருங்கள் என்று சேனைகளின் கர்த்தர் சொல்லுகி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ங்கள் வழிகளைச் சிந்தித்துப் பாருங்கள் என்று சேனைகளின் கர்த்தர் சொல்லுகி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கமாய் வருமென்று நீங்கள் எதிர்பார்த்திருந்தும், இதோ, கொஞ்சம் கிடைத்தது; நீங்கள் அறுத்து வீட்டுக்குக் கொண்டுவந்தும், நான் அதை ஊதிப்போடுகிறேன்; எதினிமித்தமென்றால், என் வீடு பாழாய்க்கிடக்கும்போது நீங்கள் எல்லாரும் அவனவன் தன் தன் வீட்டிற்கு ஓடிப்போகிறீர்களே, இதினிமித்தமே என்று சேனைகளின் கர்த்தர் சொல்லு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கமாய் வருமென்று நீங்கள் எதிர்பார்த்திருந்தும், இதோ, கொஞ்சம் கிடைத்தது; நீங்கள் அறுத்து வீட்டுக்குக் கொண்டுவந்தும், நான் அதை ஊதிப்போடுகிறேன்; எதினிமித்தமென்றால், என் வீடு பாழாய்க்கிடக்கும்போது நீங்கள் எல்லாரும் அவனவன் தன் தன் வீட்டிற்கு ஓடிப்போகிறீர்களே, இதினிமித்தமே என்று சேனைகளின் கர்த்தர் சொல்லு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கமாய் வருமென்று நீங்கள் எதிர்பார்த்திருந்தும், இதோ, கொஞ்சம் கிடைத்தது; நீங்கள் அறுத்து வீட்டுக்குக் கொண்டுவந்தும், நான் அதை ஊதிப்போடுகிறேன்; எதினிமித்தமென்றால், என் வீடு பாழாய்க்கிடக்கும்போது நீங்கள் எல்லாரும் அவனவன் தன் தன் வீட்டிற்கு ஓடிப்போகிறீர்களே, இதினிமித்தமே என்று சேனைகளின் கர்த்தர் சொல்லு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தலால் உங்கள்மேல் இருக்கிற வானம் பனியைப் பெய்யாமலும், பூமி பலனைக் கெடாமலும் போயிற்ற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நிலத்தின்மேலும், மலைகளின்மேலும், தானியத்தின்மேலும், புது திராட்சரசத்தின்மேலும், எண்ணெயின்மேலும், பூமியில் விளைகிற எல்லாவற்றின்மேலும் மனுஷரின்மேலும், மிருகங்களின்மேலும், கைப்பாடு அனைத்தின்மேலும் வறட்சியை வருவித்தேன் என்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நிலத்தின்மேலும், மலைகளின்மேலும், தானியத்தின்மேலும், புது திராட்சரசத்தின்மேலும், எண்ணெயின்மேலும், பூமியில் விளைகிற எல்லாவற்றின்மேலும் மனுஷரின்மேலும், மிருகங்களின்மேலும், கைப்பாடு அனைத்தின்மேலும் வறட்சியை வருவித்தேன் என்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52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ત્યારે ઝરુબ્બાબેલ અને યાજક યહોશુઆએ બાકીના લોકો સાથે મળીને તેમના દેવ યહોવાના તથા હાગ્ગાયનાં વચ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ર ધ્યાન આપ્યું. તેઓએ યહોવાની આજ્ઞાનું પાલન કર્યુ અને તેમનો ભય રાખ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પછી યહોવા દેવે તેમના સંદેશાવાહક હાગ્ગાય દ્વારા ફરીથી સંદેશો મોકલીને કહ્યું કે, “હું તમારી સાથ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ું, હું તમને આશીર્વાદ આપીશ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ત્યારે યહોવા દેવે યહૂદાના સૂબા શઆલ્તીએલના પુત્ર ઝરુબ્બાબેલનું તથા પ્રમુખ યાજક યહોસાદાકના પુત્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હોશુઆનું મન, તથા બાકી રહેલા સર્વ લોકોનું મન જાગૃત કર્યુ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પછી દાર્યાવેશ રાજાના બીજા વર્ષના છઠ્ઠા માસની ચોવીસમી તારીખે તેઓએ આવીને પોતાના સૈન્યોનો દેવ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હોવાના મંદિરનું કામ શરૂ કરી દીધ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દાર્યાવેશ રાજાના બીજા વર્ષના છઠ્ઠા મહિનાની પહેલી તારીખે પ્રબોધક હાગ્ગાય મારફત યહોવાનો સંદેશ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વ્યો. આ સંદેશો યહૂદાના સૂબા શઆલ્તીએલના પુત્ર, ઝરુબ્બાબેલની, તથા પ્રમુખ યાજક યહોસાદાકના પુત્ર યહોશુ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અને પર્વતો પર જાઓ, લાકડાં લઇ આવો. અને મારા મંદિરને ફરી બાંધો. તેનાથી મને આનંદ થશે ત્યાં માર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ટે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સૈન્યોનો દેવ યહોવા હાગ્ગાયને કહે છે કે, “આ પ્રજા કહે છે કે, મારું મંદિર ફરી બાંધવાનો સમય હજ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વ્યો નથી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ત્યારે પ્રબોધક હાગ્ગાય મારફતે યહોવાએ લોકોને કહેવડાવ્યું ક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“આ મંદિર હજી જર્જરીત અવસ્થામાં ઉજ્જડ પડી રહેલું છે, તે દરમ્યાન તમારે તમારા છતવાળાઁ રૂડાંરૂપાળ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કાનોમાં રહેવાનો આ વખત છે શું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તમારી શી દશા છે તેનો વિચાર કરો. આ સૈન્યોનો દેવ યહોવા કહ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‘તમે ઘણું વાવ્યું છે, પણ ઘેર તો થોડું જ લાવ્યા છો; તમે ખાઓ છો, પણ ધરાઇને નહિ, તમે પીઓ છો ખરા’ પ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ીવાથી તૃપ્ત થતા નથી; તમે વસ્ત્રો પહેરો છો, પણ કોઇમાં ગરમી આવતી નથી; અને જે માણસ કમાણી કરે છે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ણસ પોતાની કમાણીને કાણી કોથળીમાં નાખે છે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ન્માન થ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સૈન્યોનો દેવ યહોવા કહે છે કે, “તમે જે રીતે ર્વત્યા છો અને તેનું જે પરિણામ આવ્યું છે, તેનો વિચા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ો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આ સૈન્યોનો દેવ યહોવા કહે છે, “તમે ઘણાની આશા રાખતા હતા, પણ જુઓ તો ખરા, મળ્યું થોડું; અને જ્યાર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મે ઘેર લઇ આવ્યા ત્યારે મેં તેને ફૂંક મારીને ઉડાવી દીધું. શાથી? કારણ, મારું મંદિર ખંઢેર હાલત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ડ્યું છે ત્યારે તમે સૌ પોતપોતાના ઘરની ચિંતામાં પડ્યા છ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તેથી જ હું આકાશમાંથી આવતી ઝાકળને રોકી રાખું છું અને તમને બહુ જ ઓછો પાક આપું છ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“હકીકતમાં હું સપાટ પ્રદેશમાં અને પહાડી પ્રદેશમાં દુકાળ લાવ્યો છું. અનાજ, દ્રાક્ષો, તેલવૃક્ષો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્ય પાક સુકાઇ જાય તેવો દુકાળ, તમે અને તમારાં પશુઓ નબળા પડી જશો અને તમારા તમામ પાકને તેની અસર થ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2026-06-03T09:29:02Z</dcterms:created>
  <dcterms:modified xsi:type="dcterms:W3CDTF">2026-06-03T09:29:02Z</dcterms:modified>
  <dc:title>ஆகாய்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