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திசயமாய் நடத்தின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னையும் நினை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ைவிடாமல் நடத்திய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ஊழியத்தை கொடு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ஊழியனாய் மாற்றின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்ள அள்ள குறைய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ுசிக்க ருசிக்க தெவிட்ட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 சொல்ல முடியாத அன்பு -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இணையில்ல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யரைச் சொல்லி அழை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யர்த்தி வைத்த உன்ன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னையும் அபிஷேகி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2026-06-10T10:04:07Z</dcterms:created>
  <dcterms:modified xsi:type="dcterms:W3CDTF">2026-06-10T10:04:07Z</dcterms:modified>
  <dc:title>துதிப் பாடல்கள்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