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திசயமாய் நடத்தி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வர்ந்து கொண்ட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யும் நினைத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ைவிடாமல் நடத்திய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வர்ந்து கொண்ட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ஊழியத்தை கொடுத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ஊழியனாய் மாற்றி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வர்ந்து கொண்ட இயேசுவின் அன்ப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 அள்ள குறைய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ுசிக்க ருசிக்க தெவிட்ட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 சொல்ல முடியாத அன்பு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ணையில்ல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யரைச் சொல்லி அழைத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யர்த்தி வைத்த உன்ன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வர்ந்து கொண்ட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யும் அபிஷேகித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2026-07-25T11:43:23Z</dcterms:created>
  <dcterms:modified xsi:type="dcterms:W3CDTF">2026-07-25T11:43:23Z</dcterms:modified>
  <dc:title>துதிப் பாடல்கள் : 136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