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1223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அதிசயமாய் நடத்தின அன்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கவர்ந்து கொண்ட இயேசுவின் அன்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என்னையும் நினைத்த அன்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கைவிடாமல் நடத்திய அன்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கவர்ந்து கொண்ட இயேசுவின் அன்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ஊழியத்தை கொடுத்த அன்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ஊழியனாய் மாற்றின அன்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கவர்ந்து கொண்ட இயேசுவின் அன்பு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ள்ள அள்ள குறையாத அன்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ருசிக்க ருசிக்க தெவிட்டாத அன்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ொல்ல சொல்ல முடியாத அன்பு -எ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இணையில்லாத அன்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ெயரைச் சொல்லி அழைத்த அன்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உயர்த்தி வைத்த உன்னத அன்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கவர்ந்து கொண்ட இயேசுவின் அன்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என்னையும் அபிஷேகித்த அன்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2026-09-08T19:32:44Z</dcterms:created>
  <dcterms:modified xsi:type="dcterms:W3CDTF">2026-09-08T19:32:44Z</dcterms:modified>
  <dc:title>துதிப் பாடல்கள் : 136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