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ிரபையோடிலங்கும் மகிப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ுயிர் மீட்கவே தன்னுயிர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ரே இயேசுவையே -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பிரபுவாய் ஜெகத்தில் வ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எனதுள்ளமே பொழி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ோடே நானும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ற்பரன் இயேசுவையே எ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றத்திடும் பறவைக்கும் கூடு உண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ுங்கிட நரிக்கும் ஓர் குழியுமுண்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ோ தலை சாய்த்திட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அதிசயமே எனக்கா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ோர் ஸ்தலமுமில்லை – பூவ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ந்தமும் தாழ்மையும் நீதி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ப்புடன் விளங்கிடுதே அவர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ுகமே எனக்கெந்நா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 மென்றேற்றிடுவேன் என்ற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பரலோகம் துறந்தென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த்தில் இயேசு மனுவாய் உத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ையும் துறந்து இம்மண்ணுல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எண்ணிலே தம் மன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ின் ரூபமே தாம் எ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ாபரனாய்த் தோன்றினார் – 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ர் மன இருள் நீக்கிடும் மெ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2026-07-30T21:58:10Z</dcterms:created>
  <dcterms:modified xsi:type="dcterms:W3CDTF">2026-07-30T21:58:10Z</dcterms:modified>
  <dc:title>துதிப் பாடல்கள் : 368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