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ிரபையோடிலங்கும் மகிப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 மீட்கவே தன்னுயிர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ரே இயேசுவையே -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பிரபுவாய் ஜெகத்தில் வ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எனதுள்ளமே பொழ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ே நானு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ற்பரன் இயேசுவையே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த்திடும் பறவைக்கும் கூடு உ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ுங்கிட நரிக்கும் ஓர் குழியும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ோ தலை சாய்த்திட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அதிசயமே எனக்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ோர் ஸ்தலமுமில்லை – பூ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மும் தாழ்மையும் நீத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ப்புடன் விளங்கிடுதே அவ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ுகமே எனக்கெந்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மென்றேற்றிடுவேன் என்ற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பரலோகம் துறந்தெ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த்தில் இயேசு மனுவாய் உ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ையும் துறந்து இம்மண்ணு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எண்ணிலே தம் மன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ன் ரூபமே தாம் எ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னாய்த் தோன்றினார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் மன இருள் நீக்கிடும் ம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2026-09-16T16:04:25Z</dcterms:created>
  <dcterms:modified xsi:type="dcterms:W3CDTF">2026-09-16T16:04:25Z</dcterms:modified>
  <dc:title>துதிப் பாடல்கள் : 368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