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ீர்தான் என் தஞ்சமே
நீர்தான் என் கோட்டையே
துன்ப வேளை தூக்கி என்னை
தோளில் சுமந்த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
உமக்கே ஆராதனை
இயேசையா  உமக்கே ஆராதனை
உமக்கே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ீர்தான் என் பெலனே
நீர்தான் என் சுகமே
கண்ணீர் துடைத்து 
கவலை போக்கி ஆறுதல் அளிப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ீரே என் ஆதாரமே
நீரே என் துணையாளரே
சோர்ந்திடும் நேரம் சார்ந்திட உந்தன்
கிருபை ஈந்த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வே உம்மை உயர்த்திடுவேன்
என் நேசரே உம்மை பாடிடுவேன்
நீர் செய்த எல்லா நன்மைகட்காக
உமக்கே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2026-09-08T11:01:42Z</dcterms:created>
  <dcterms:modified xsi:type="dcterms:W3CDTF">2026-09-08T11:01:42Z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