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presProps" Target="presProps.xml"/>
  <Relationship Id="rId40" Type="http://schemas.openxmlformats.org/officeDocument/2006/relationships/viewProps" Target="viewProps.xml"/>
  <Relationship Id="rId41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வைகள் மூன்று அடுக்குகளாயிருந்தது; பிராகாரங்களின் தூண்களுக்கு இருந்ததுபோல, அவைகளுக்குத் தூண்களில்லை; ஆகையால் தரையிருந்து அளக்க, அவைகள் கீழேயும் நடுவேயும் இருக்கிறவைகளைப் பார்க்கிலும் அகலக்கட்டையாயிருந்தது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வைகள் மூன்று அடுக்குகளாயிருந்தது; பிராகாரங்களின் தூண்களுக்கு இருந்ததுபோல, அவைகளுக்குத் தூண்களில்லை; ஆகையால் தரையிருந்து அளக்க, அவைகள் கீழேயும் நடுவேயும் இருக்கிறவைகளைப் பார்க்கிலும் அகலக்கட்டையாயிருந்தது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புறம்பே அறைவீடுகளுக்கு எதிரே வெளிப்பிராகாரத் திசையில் அறை வீடுகளுக்கு முன்பாக இருந்த மதிலின் நீளம் ஐம்பது முழம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வெளிப்பிராகாரத்திலுள்ள அறைவீடுகளின் நீளம் ஐம்பது முழம், தேவாலயத்துக்கு முன்னே நூறு முழமாயிருந்தது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வெளிப்பிராகாரத்திலுள்ள அறைவீடுகளின் நீளம் ஐம்பது முழம், தேவாலயத்துக்கு முன்னே நூறு முழமாயிருந்தது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கிழக்கே வெளிப்பிராகாரத்திலிருந்து அந்த அறைவீடுகளுக்குள் பிரவேசிக்கிற நடை அவைகளின் கீழே இருந்தது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கிழக்கே வெளிப்பிராகாரத்திலிருந்து அந்த அறைவீடுகளுக்குள் பிரவேசிக்கிற நடை அவைகளின் கீழே இருந்தது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கீழ்த்திசையான பிராகாரத்து மதிலின் அகலத்திலே பிரத்தியேகமான இடத்துக்கு முன்பாகவும் மாளிகைக்கு முன்பாகவும் அறைவீடுகளும் இருந்தது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வைகளுக்கு முன்னான வழியிலே அந்த அறைவீடுகள் நீளத்திலும் அகலத்திலும் எல்லா வாசற்படிகளிலும், திட்டங்களிலும், வாசல் நடைகளிலும் வடதிசையான அறைவீடுகளின் சாயலாயிருந்தது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வைகளுக்கு முன்னான வழியிலே அந்த அறைவீடுகள் நீளத்திலும் அகலத்திலும் எல்லா வாசற்படிகளிலும், திட்டங்களிலும், வாசல் நடைகளிலும் வடதிசையான அறைவீடுகளின் சாயலாயிருந்தது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பின்பு அவர் என்னை வடதிசையின் வழியாக வெளிப்பிராகாரத்திலே புறப்படப்பண்ணி, பிரத்தியேகமான இடத்துக்கு எதிராகவும், மாளிகைக்கு எதிராகவும் வடக்கே இருந்த அறைவீடுகளுக்கு என்னை அழைத்துக்கொண்டுபோனார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தென்திசையான அறைவீடுகளின் வாசல் நடைக்கு ஒப்பாக ஒரு வாசல் நடைவழியின் முகப்பில் இருந்தது; கீழ்த்திசையில் அவைகளுக்குப் பிரவேசிக்கும் இடத்திலே செம்மையான மதிலின் எதிரே இருந்த வழியின் முகப்பில் ஒரு வாசலிருந்தது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தென்திசையான அறைவீடுகளின் வாசல் நடைக்கு ஒப்பாக ஒரு வாசல் நடைவழியின் முகப்பில் இருந்தது; கீழ்த்திசையில் அவைகளுக்குப் பிரவேசிக்கும் இடத்திலே செம்மையான மதிலின் எதிரே இருந்த வழியின் முகப்பில் ஒரு வாசலிருந்தது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வர் என்னை நோக்கி: பிரத்தியேகமான இடத்துக்கு முன்னிருக்கிற வடபுறமான அறைவீடுகளும் தென்புறமான அறைவீடுகளும் பரிசுத்த அறைவீடுகளாயிருக்கிறது; கர்த்தரிடத்தில் சேருகிற ஆசாரியர் அங்கே மகா பரிசுத்தமானதையும், போஜனபலியையும், பாநிவாரண பலியையும், குற்றநிவாரண பலியையும் வைப்பார்கள்; அந்த ஸ்தலம் பரிசுத்தமாயிருக்கிறது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வர் என்னை நோக்கி: பிரத்தியேகமான இடத்துக்கு முன்னிருக்கிற வடபுறமான அறைவீடுகளும் தென்புறமான அறைவீடுகளும் பரிசுத்த அறைவீடுகளாயிருக்கிறது; கர்த்தரிடத்தில் சேருகிற ஆசாரியர் அங்கே மகா பரிசுத்தமானதையும், போஜனபலியையும், பாநிவாரண பலியையும், குற்றநிவாரண பலியையும் வைப்பார்கள்; அந்த ஸ்தலம் பரிசுத்தமாயிருக்கிறது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வர் என்னை நோக்கி: பிரத்தியேகமான இடத்துக்கு முன்னிருக்கிற வடபுறமான அறைவீடுகளும் தென்புறமான அறைவீடுகளும் பரிசுத்த அறைவீடுகளாயிருக்கிறது; கர்த்தரிடத்தில் சேருகிற ஆசாரியர் அங்கே மகா பரிசுத்தமானதையும், போஜனபலியையும், பாநிவாரண பலியையும், குற்றநிவாரண பலியையும் வைப்பார்கள்; அந்த ஸ்தலம் பரிசுத்தமாயிருக்கிறது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வர் என்னை நோக்கி: பிரத்தியேகமான இடத்துக்கு முன்னிருக்கிற வடபுறமான அறைவீடுகளும் தென்புறமான அறைவீடுகளும் பரிசுத்த அறைவீடுகளாயிருக்கிறது; கர்த்தரிடத்தில் சேருகிற ஆசாரியர் அங்கே மகா பரிசுத்தமானதையும், போஜனபலியையும், பாநிவாரண பலியையும், குற்றநிவாரண பலியையும் வைப்பார்கள்; அந்த ஸ்தலம் பரிசுத்தமாயிருக்கிறது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ஆசாரியர் உட்பிரவேசிக்கும்போது, அவர்கள் பரிசுத்த ஸ்தலத்திருந்து வெளிப்பிராகாரத்துக்கு வராததற்குமுன்னே, அங்கே தாங்கள் ஆராதனை செய்து உடுத்தியிருந்த ஸ்திரங்களைக் கழற்றி வைப்பார்கள்; அவ்வஸ்திரங்கள் பரிசுத்தமானவைகள்; வேறே வஸ்திரங்களை உடுத்திக்கொண்டு, ஜனத்தின் பிராகாரத்திலே போவார்கள் என்றார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ஆசாரியர் உட்பிரவேசிக்கும்போது, அவர்கள் பரிசுத்த ஸ்தலத்திருந்து வெளிப்பிராகாரத்துக்கு வராததற்குமுன்னே, அங்கே தாங்கள் ஆராதனை செய்து உடுத்தியிருந்த ஸ்திரங்களைக் கழற்றி வைப்பார்கள்; அவ்வஸ்திரங்கள் பரிசுத்தமானவைகள்; வேறே வஸ்திரங்களை உடுத்திக்கொண்டு, ஜனத்தின் பிராகாரத்திலே போவார்கள் என்றார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ஆசாரியர் உட்பிரவேசிக்கும்போது, அவர்கள் பரிசுத்த ஸ்தலத்திருந்து வெளிப்பிராகாரத்துக்கு வராததற்குமுன்னே, அங்கே தாங்கள் ஆராதனை செய்து உடுத்தியிருந்த ஸ்திரங்களைக் கழற்றி வைப்பார்கள்; அவ்வஸ்திரங்கள் பரிசுத்தமானவைகள்; வேறே வஸ்திரங்களை உடுத்திக்கொண்டு, ஜனத்தின் பிராகாரத்திலே போவார்கள் என்றார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அவர் உள்வீட்டை அளந்து தீர்ந்தபின்பு, கீழ்த்திசைக்கு எதிரான வாசல்வழியாய் என்னை வெளியே அழைத்துக்கொண்டுபோய், அதைச்சுற்றிலும் அளந்தார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பின்பு அவர் என்னை வடதிசையின் வழியாக வெளிப்பிராகாரத்திலே புறப்படப்பண்ணி, பிரத்தியேகமான இடத்துக்கு எதிராகவும், மாளிகைக்கு எதிராகவும் வடக்கே இருந்த அறைவீடுகளுக்கு என்னை அழைத்துக்கொண்டுபோனார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அவர் உள்வீட்டை அளந்து தீர்ந்தபின்பு, கீழ்த்திசைக்கு எதிரான வாசல்வழியாய் என்னை வெளியே அழைத்துக்கொண்டுபோய், அதைச்சுற்றிலும் அளந்தார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கீழ்த்திசைப் பக்கத்தை அளவுகோலால் அளந்தார்; அது அளவுகோலின்படியே சுற்றிலும் ஐந்நூறுகோலாயிருந்தது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வடதிசைப்பக்கத்தை அளவுகோலால் சுற்றிலும் ஐந்நூறுகோலாய் அளந்தார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தென்திசைப்பக்கத்தை அளவுகோலால் ஐந்நூறு கோலாய் அளந்தார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மேற்றிசைப் பக்கத்துக்குத் திரும்பி அதை அளவுகோலால் ஐந்நூறு கோலாய் அளந்தார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நாலு பக்கங்களிலும் அதை அளந்தார்; பரிசுத்தமானதற்கும் பரிசுத்தமில்லாததற்கும் வித்தியாசம்பண்ணும்படிக்கு அதற்கு ஐந்நூறு கோல் நீளமும் ஐந்நூறு கோல் அகலமுமான மதில் சுற்றிலும் இருந்தது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நாலு பக்கங்களிலும் அதை அளந்தார்; பரிசுத்தமானதற்கும் பரிசுத்தமில்லாததற்கும் வித்தியாசம்பண்ணும்படிக்கு அதற்கு ஐந்நூறு கோல் நீளமும் ஐந்நூறு கோல் அகலமுமான மதில் சுற்றிலும் இருந்தது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நூறு முழ நீளத்துக்கு முன்னே வடக்கு வாசல் இருந்தது; அவ்விடத்து அகலம் ஐம்பது முழம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உட்பிராகாரத்தில் இருந்த இருபது முழத்துக்கு எதிராகவும் வெளிப்பிராகாரத்தில் இருந்த தளவரிசைக்கு எதிராகவும் ஒன்றுக்கொன்று எதிரான மூன்று நிலைகளுள்ள நடைகாவணங்கள் இருந்தது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உட்பிராகாரத்தில் இருந்த இருபது முழத்துக்கு எதிராகவும் வெளிப்பிராகாரத்தில் இருந்த தளவரிசைக்கு எதிராகவும் ஒன்றுக்கொன்று எதிரான மூன்று நிலைகளுள்ள நடைகாவணங்கள் இருந்தது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உட்புறத்திலே அறைவீடுகளின் முன்பாகப் பத்து முழ அகலமான வழியும், ஒரு முழ அகலமான பாதையும் இருந்தது; அவைகளின் வாசல்கள் வடக்கே இருந்தது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உட்புறத்திலே அறைவீடுகளின் முன்பாகப் பத்து முழ அகலமான வழியும், ஒரு முழ அகலமான பாதையும் இருந்தது; அவைகளின் வாசல்கள் வடக்கே இருந்தது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உயர இருந்த அறைவீடுகள் அகலக்கட்டையாயிருந்தது; நடைகாவணங்கள் கீழேயிருக்கிற அறைவீடுகளுக்கும் நடுவேயிருக்கிறவைகளுக்கும் அதிக உயரமான மாளிகையாயிருந்தது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2198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42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మూడవ అంతస్థులో ఉండినవి ఆవరణ ములకున్న వాటివంటి స్తంభములు వాటికి లేవు గనుక అవి క్రిందిగదులకంటెన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42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మధ్యగదులకంటెను చిన్నవిగా కట్టబడియుండ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42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మరియు గదుల వరుసనుబట్టి బయటి ఆవరణముతట్టు గదులకెదురుగా ఏబది మూరల నిడివిగల యొక గోడ కట్టబడియుండ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42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బయటి ఆవరణములో నున్న గదుల నిడివి యేబది మూరలుగాని మందిరపు ముందటి ఆవరణము నూరుమూరల నిడివిగలద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42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ుండ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42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ఈ గదులు గోడక్రిందనుండి లేచినట్టుగా కనబడెను, బయటి ఆవరణములోనుండి వాటిలో ప్రవేశించుటకు తూర్ప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42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దిక్కున మార్గముండ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42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విడిచోటునకు ఎదురు గాను కట్టడమున కెదురుగాను ఆవరణపుగోడ మందములో తూర్పుతట్టు కొన్ని గదులుండ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42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మరియు వాటి యెదుటనున్న మార్గము ఉత్తరపుతట్టునున్న గదుల మార్గము వలె నుండెను, వాటి నిడివిచొప్పునన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42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వెడల్పు చొప్పు నను ఇవియు కట్టబడెను; వీటి ద్వారములును ఆ రీతినే కట్టబడియుండ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42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అతడు ఉత్తరమార్గముగా నన్ను నడిపించి బయటి ఆవరణములోనికి తోడుకొని వచ్చి ఖాలీచోటునకును ఉత్తరముననున్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42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మరియు మార్గపు మొగను దక్షిణపు తట్టు గదులయొక్క తలుపులవలె వీటికి తలుపులుండెను, ఆ మార్గమ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42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ఆవరణములోనికి పోవు నొకనికి తూర్పుగా నున్న గోడ యెదుటనే యుండ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42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అప్పుడాయన నాతో ఇట్లనెను విడిచోటునకు ఎదురుగానున్న ఉత్తరపు గదులును దక్షిణపుగదులున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42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ప్రతిష్ఠితములైనవి, వాటి లోనే యెహోవా సన్నిధికి వచ్చు యాజకులు అతిపరిశుద్ధ వస్తు వులను భుజించెదరు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42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అక్కడ వారు అతిపరిశుద్ధ వస్తువులను, అనగా నైవేద్యమును పాపపరిహారార్థ బలిపశుమాంసమును అపరాధపరిహారార్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42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బలిపశుమాంసమును ఉంచెదరు, ఆ స్థలము అతిపరిశుద్ధమ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42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యాజకులు లోపల ప్రవేశించునప్పుడు పరిశుద్ధ స్థలమును విడిచి బయటి ఆవరణములోనికి పోక అక్కడనే తామ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42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పరిచర్య చేయు వస్త్రములను ఉంచవలెను; అవి ప్రతిష్ఠితములైనవి గనుక జనుల సంబంధమైన దేనినైనను వార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42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ముట్టునప్పుడు వారు వేరుబట్టలు ధరించుకొనవల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42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అతడు లోపటి మందిరమును కొలుచుట ముగించి నన్ను బయటికి తోడుకొని తూర్పుతట్టు చూచు గుమ్మము నకు వచ్చ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42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కట్టడమునకును ఎదురుగానున్న గదుల దగ్గర నిలిప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42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చుట్టును కొలిచ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42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​తూర్పుదిశను చుట్టును కొలకఱ్ఱతో కొలువగా ఐదువందల బారలాయ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42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​​ఉత్తర దిశను చుట్టును కొలకఱ్ఱతో కొలువగా ఐదువందల బారలున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42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దక్షిణదిశను కొలకఱ్ఱతో కొలువగా ఐదువందల బారలును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42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​పశ్చిమదిశను తిరిగి కొలకఱ్ఱతో కొలువగా ఐదువందల బారలును తేల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42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నాలుగుతట్లు అతడు కొలిచెను; ప్రతిష్ఠితమైన స్థలమును ప్రతిష్ఠితము కాని స్థలమునుండి ప్రత్యేకపరుచుటక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42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దానిచుట్టు నలుదిశల ఐదువందల బారలుగల చచ్చౌకపు గోడ కట్టబడి యుండ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42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ఆ కట్టడము నూరు మూరల నిడివిగలదై ఉత్తరదిక్కున వాకిలికలిగి యేబది మూరల వెడల్పుగలద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42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ఇరువది మూరలుగల లోపటి ఆవరణమున కెదురుగాను బయటి ఆవరణపు చఎ్టా కెదురుగాను మూడవ అంతస్థు లోని వసారాల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42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ఒకదానికొకటి యెదురుగా ఉండ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42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గదులకెదురుగా పదిమూరల వెడల్పుగల విహారస్థలముం డెను, లోపటి ఆవరణమునకు పోవుచు ఉత్తరదిక్కు చూచ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42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వాకిండ్లు గల విహారస్థలమొకటి యుండెను, అది మూరెడు వెడల్ప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42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వాకిండ్లకు వసారాలుండుటవలన పై గదులు ఎత్తు తక్కువగాను మధ్యగదులు ఇరుకుగానుండి కురచవాయ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42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5">
  <a:themeElements>
    <a:clrScheme name="Theme6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2026-08-04T01:08:33Z</dcterms:created>
  <dcterms:modified xsi:type="dcterms:W3CDTF">2026-08-04T01:08:33Z</dcterms:modified>
  <dc:title>యెహెజ్కేలు : 42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