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the promise of God full salvation 
to give  
Unto him who on Jesus, His Son, will believe. 
Hallelujah ! 'tis done ; I believe on the Son ; 
I am saved by the blood of the Crucified On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the pathway be lonely and 
dangerous too,  
Surely Jesus is able to carry me throug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ny loved ones have I in yon 
heavenly throng —  
They are safe now in glory, and this is their song 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ittle children I see standing close by 
their King, 
And He smiles, as their song of 
salvation they sing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re are prophets and kings in that 
throng I behold, 
And they sing as they march through 
the streets of pure gold :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ere's a part in that chorus for you 
and for me,  
And the theme of our praises for ever will be 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2026-09-15T18:27:15Z</dcterms:created>
  <dcterms:modified xsi:type="dcterms:W3CDTF">2026-09-15T18:27:15Z</dcterms:modified>
  <dc:title>Hymn : 841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