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presProps" Target="presProps.xml"/>
  <Relationship Id="rId87" Type="http://schemas.openxmlformats.org/officeDocument/2006/relationships/viewProps" Target="viewProps.xml"/>
  <Relationship Id="rId8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He sent messengers therefore unto Balaam the son of Beor to Pethor, which is by the river of the land of the children of his people, to call him, saying, Behold, there is a people come out from Egypt: behold, they cover the face of the earth, and they abide opposite to m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He sent messengers therefore unto Balaam the son of Beor to Pethor, which is by the river of the land of the children of his people, to call him, saying, Behold, there is a people come out from Egypt: behold, they cover the face of the earth, and they abide opposite to m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Come now therefore, I pray you, curse me this people; for they are too mighty for me: possibly I shall prevail, that we may strike them, and that I may drive them out of the land: for I know that he whom you bless is blessed, and he whom you curse is curse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Come now therefore, I pray you, curse me this people; for they are too mighty for me: possibly I shall prevail, that we may strike them, and that I may drive them out of the land: for I know that he whom you bless is blessed, and he whom you curse is curse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Come now therefore, I pray you, curse me this people; for they are too mighty for me: possibly I shall prevail, that we may strike them, and that I may drive them out of the land: for I know that he whom you bless is blessed, and he whom you curse is curse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Come now therefore, I pray you, curse me this people; for they are too mighty for me: possibly I shall prevail, that we may strike them, and that I may drive them out of the land: for I know that he whom you bless is blessed, and he whom you curse is curse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elders of Moab and the elders of Midian departed with the rewards of divination in their hand; and they came unto Balaam, and spoke unto him the words of Balak.]]></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elders of Moab and the elders of Midian departed with the rewards of divination in their hand; and they came unto Balaam, and spoke unto him the words of Balak.]]></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said unto them, Lodge here this night, and I will bring you word again, as the LORD shall speak unto me: and the princes of Moab abode with Balaam.]]></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said unto them, Lodge here this night, and I will bring you word again, as the LORD shall speak unto me: and the princes of Moab abode with Balaam.]]></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children of Israel set forward, and pitched in the plains of Moab on this side Jordan by Jericho.]]></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God came unto Balaam, and said, What men are these with you?]]></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Balaam said unto God, Balak the son of Zippor, king of Moab, has sent unto me, saying,]]></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Balaam said unto God, Balak the son of Zippor, king of Moab, has sent unto me, saying,]]></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ehold, there is a people come out of Egypt, which covers the face of the earth: come now, curse me them; possibly I shall be able to overcome them, and drive them out.]]></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ehold, there is a people come out of Egypt, which covers the face of the earth: come now, curse me them; possibly I shall be able to overcome them, and drive them out.]]></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ehold, there is a people come out of Egypt, which covers the face of the earth: come now, curse me them; possibly I shall be able to overcome them, and drive them out.]]></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God said unto Balaam, You shall not go with them; you shall not curse the people: for they are blessed.]]></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God said unto Balaam, You shall not go with them; you shall not curse the people: for they are blesse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Balaam rose up in the morning, and said unto the princes of Balak, Get you into your land: for the LORD refuses to give me leave to go with you.]]></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Balaam rose up in the morning, and said unto the princes of Balak, Get you into your land: for the LORD refuses to give me leave to go with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children of Israel set forward, and pitched in the plains of Moab on this side Jordan by Jericho.]]></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princes of Moab rose up, and they went unto Balak, and said, Balaam refuses to come with u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princes of Moab rose up, and they went unto Balak, and said, Balaam refuses to come with u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Balak sent yet again princes, more, and more honourable than they.]]></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y came to Balaam, and said to him, Thus says Balak the son of Zippor, Let nothing, I pray you, hinder you from coming unto m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y came to Balaam, and said to him, Thus says Balak the son of Zippor, Let nothing, I pray you, hinder you from coming unto m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For I will promote you unto very great honour, and I will do whatsoever you says unto me: come therefore, I pray you, curse me this peopl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For I will promote you unto very great honour, and I will do whatsoever you says unto me: come therefore, I pray you, curse me this peopl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Balaam answered and said unto the servants of Balak, If Balak would give me his house full of silver and gold, I cannot go beyond the word of the LORD my God, to do less or mor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Balaam answered and said unto the servants of Balak, If Balak would give me his house full of silver and gold, I cannot go beyond the word of the LORD my God, to do less or mor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Balaam answered and said unto the servants of Balak, If Balak would give me his house full of silver and gold, I cannot go beyond the word of the LORD my God, to do less or mor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Balak the son of Zippor saw all that Israel had done to the Amorite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Now therefore, I pray you, tarry all of you also here this night, that I may know what the LORD will say unto me more.]]></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Now therefore, I pray you, tarry all of you also here this night, that I may know what the LORD will say unto me more.]]></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God came unto Balaam at night, and said unto him, If the men come to call you, rise up, and go with them; but yet the word which I shall say unto you, that shall you do.]]></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God came unto Balaam at night, and said unto him, If the men come to call you, rise up, and go with them; but yet the word which I shall say unto you, that shall you do.]]></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Balaam rose up in the morning, and saddled his ass, and went with the princes of Moab.]]></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God's anger was kindled because he went: and the angel of the LORD stood in the way for an adversary against him. Now he was riding upon his ass, and his two servants were with him.]]></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God's anger was kindled because he went: and the angel of the LORD stood in the way for an adversary against him. Now he was riding upon his ass, and his two servants were with him.]]></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ass saw the angel of the LORD standing in the way, and his sword drawn in his hand: and the ass turned aside out of the way, and went into the field: and Balaam stroke the ass, to turn her into the way.]]></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ass saw the angel of the LORD standing in the way, and his sword drawn in his hand: and the ass turned aside out of the way, and went into the field: and Balaam stroke the ass, to turn her into the way.]]></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ut the angel of the LORD stood in a path of the vineyards, a wall being on this side, and a wall on that sid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Moab was sore afraid of the people, because they were many: and Moab was distressed because of the children of Israel.]]></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ut the angel of the LORD stood in a path of the vineyards, a wall being on this side, and a wall on that sid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when the ass saw the angel of the LORD, she thrust herself unto the wall, and crushed Balaam's foot against the wall: and he stroke her again.]]></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when the ass saw the angel of the LORD, she thrust herself unto the wall, and crushed Balaam's foot against the wall: and he stroke her again.]]></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 angel of the LORD went further, and stood in a narrow place, where was no way to turn either to the right hand or to the left.]]></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 angel of the LORD went further, and stood in a narrow place, where was no way to turn either to the right hand or to the left.]]></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when the ass saw the angel of the LORD, she fell down under Balaam: and Balaam's anger was kindled, and he stroke the ass with a staff.]]></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when the ass saw the angel of the LORD, she fell down under Balaam: and Balaam's anger was kindled, and he stroke the ass with a staff.]]></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LORD opened the mouth of the ass, and she said unto Balaam, What have I done unto you, that you have smitten me these three times?]]></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LORD opened the mouth of the ass, and she said unto Balaam, What have I done unto you, that you have smitten me these three times?]]></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Balaam said unto the ass, Because you have mocked me: I would there were a sword in mine hand, for now would I kill you.]]></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Moab said unto the elders of Midian, Now shall this company lick up all that are round about us, as the ox licks up the grass of the field. And Balak the son of Zippor was king of the Moabites at that time.]]></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Balaam said unto the ass, Because you have mocked me: I would there were a sword in mine hand, for now would I kill you.]]></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the ass said unto Balaam, Am not I yours ass, upon which you have ridden ever since I was yours unto this day? was I ever known to do so unto you? And he said, Nay.]]></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the ass said unto Balaam, Am not I yours ass, upon which you have ridden ever since I was yours unto this day? was I ever known to do so unto you? And he said, Nay.]]></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n the LORD opened the eyes of Balaam, and he saw the angel of the LORD standing in the way, and his sword drawn in his hand: and he bowed down his head, and fell flat on his face.]]></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n the LORD opened the eyes of Balaam, and he saw the angel of the LORD standing in the way, and his sword drawn in his hand: and he bowed down his head, and fell flat on his face.]]></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angel of the LORD said unto him, Wherefore have you smitten yours ass these three times? behold, I went out to withstand you, because your way is perverse before me:]]></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angel of the LORD said unto him, Wherefore have you smitten yours ass these three times? behold, I went out to withstand you, because your way is perverse before me:]]></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 ass saw me, and turned from me these three times: unless she had turned from me, surely now also I had slain you, and saved her alive.]]></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 ass saw me, and turned from me these three times: unless she had turned from me, surely now also I had slain you, and saved her alive.]]></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Balaam said unto the angel of the LORD, I have sinned; for I knew not that you stood in the way against me: now therefore, if it displease you, I will get me back again.]]></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Moab said unto the elders of Midian, Now shall this company lick up all that are round about us, as the ox licks up the grass of the field. And Balak the son of Zippor was king of the Moabites at that time.]]></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Balaam said unto the angel of the LORD, I have sinned; for I knew not that you stood in the way against me: now therefore, if it displease you, I will get me back again.]]></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Balaam said unto the angel of the LORD, I have sinned; for I knew not that you stood in the way against me: now therefore, if it displease you, I will get me back again.]]></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 angel of the LORD said unto Balaam, Go with the men: but only the word that I shall speak unto you, that you shall speak. So Balaam went with the princes of Balak.]]></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 angel of the LORD said unto Balaam, Go with the men: but only the word that I shall speak unto you, that you shall speak. So Balaam went with the princes of Balak.]]></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when Balak heard that Balaam was come, he went out to meet him unto a city of Moab, which is in the border of Arnon, which is in the utmost coast.]]></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when Balak heard that Balaam was come, he went out to meet him unto a city of Moab, which is in the border of Arnon, which is in the utmost coast.]]></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Balak said unto Balaam, Did I not earnestly send unto you to call you? wherefore came you not unto me? am I not able indeed to promote you to honour?]]></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Balak said unto Balaam, Did I not earnestly send unto you to call you? wherefore came you not unto me? am I not able indeed to promote you to honour?]]></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Balaam said unto Balak, Lo, I am come unto you: have I now any power at all to say any thing? the word that God puts in my mouth, that shall I speak.]]></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Balaam said unto Balak, Lo, I am come unto you: have I now any power at all to say any thing? the word that God puts in my mouth, that shall I speak.]]></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Moab said unto the elders of Midian, Now shall this company lick up all that are round about us, as the ox licks up the grass of the field. And Balak the son of Zippor was king of the Moabites at that time.]]></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Balaam went with Balak, and they came unto Kirjathhuzoth.]]></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Balak offered oxen and sheep, and sent to Balaam, and to the princes that were with him.]]></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it came to pass on the next day, that Balak took Balaam, and brought him up into the high places of Baal, that thence he might see the utmost part of the people.]]></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it came to pass on the next day, that Balak took Balaam, and brought him up into the high places of Baal, that thence he might see the utmost part of the peopl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He sent messengers therefore unto Balaam the son of Beor to Pethor, which is by the river of the land of the children of his people, to call him, saying, Behold, there is a people come out from Egypt: behold, they cover the face of the earth, and they abide opposite to m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7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க்கு ஸ்தானாபதிகளை அனுப்பி: எகிப்திலிருந்து ஒரு ஜனக்கூட்டம் வந்திருக்கிறது; அவர்கள் பூமி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லத்தை மூடி, எனக்கு எதிரே இறங்கியி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ர்கள் என்னிலும் பலவான்கள்; ஆகிலும், நீர் ஆசீர்வதிக்கிறவன் ஆசீர்வதிக்கப்பட்டவன்,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க்கிறவன் சபிக்கப்பட்டவன் என்று அறிவேன்; ஆதலால், நீர் வந்து, எனக்காக அந்த ஜனத்தைச் சபி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ழுது ஒருவேளை நான் அவர்களை முறிய அடித்து, அவர்களை இத்தேசத்திலிருந்து துரத்திவிடலாம்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ச்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ப்படியே மோவாபின் மூப்பரும் மீதியானின் மூப்பரும் குறிசொல்லுதலுக்குரிய கூலியைத் தங்கள் 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த்துக்கொண்டு புறப்பட்டு, பிலேயாமிடத்தில் போய், பாலாகின் வார்த்தைகளை அவனுக்குச் 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ன் அவர்களை நோக்கி: இராத்திரிக்கு இங்கே தங்கியிருங்கள்; கர்த்தர் எனக்குச் சொல்லுகிற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 உத்தரவு கொடுப்பேன் என்றான்; அப்படியே மோவாபின் பிரபுக்கள் பிலேயாமிடத்தில் த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ன்பு இஸ்ரவேல் புத்திரர் பிரயாணம் பண்ணி, எரிகோவின் கிட்ட இருக்கும் யோர்தானுக்கு இக்கரை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தேவன் பிலேயாமிடத்தில் வந்து: உன்னிடத்திலிருக்கிற இந்த மனிதர் யார்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பிலேயாம் தேவனை நோக்கி: சிப்போரின் குமாரனாகிய பாலாக் என்னும் மோவாபின் ராஜா அவர்களை என்னிட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பூமியின் விசாலத்தை மூடுகிற ஒரு ஜனக்கூட்டம் எகிப்திலிருந்து வந்திருக்கிறது; ஆகையால், நீ 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காக அவர்களைச் சபிக்கவேண்டும்; அப்பொழுது நான் அவர்களோடே யுத்தம் பண்ணி, ஒருவேளை அவர்க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த்திவிடலாம் என்று சொல்லச்சொன்னா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தற்குத் தேவன் பிலேயாமை நோக்கி: நீ அவர்களோடே போகவேண்டாம்; அந்த ஜனங்களைச் சபிக்கவும் 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ஆசீர்வதிக்கப்பட்டவ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பிலேயாம் காலமே எழுந்து, பாலாகின் பிரபுக்களை நோக்கி: நீங்கள் உங்கள் தேசத்திற்குப் போய்விடு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உங்களோடேகூட வருகிறதற்குக் கர்த்தர் எனக்கு உத்தரவு கொடுக்கமாட்டோம் என்கிறார் என்று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வாபின் சமனான வெளிகளி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ப்படியே மோவாபியருடைய பிரபுக்கள் எழுந்து, பாலாகினிடத்தில் போய்: பிலேயாம் எங்களோடே வரமா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சொன்னான்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பாலாக் மறுபடியும் அவர்களிலும் கனவான்களான அதிக பிரபுக்களை அனு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வர்கள் பிலேயாமிடத்தில் போய், அவனை நோக்கி: சிப்போரின் குமாரனாகிய பாலாக் எங்களை அனுப்பி: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டத்தில் வருகிறதற்குத் தடை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உம்மை மிகவும் கனம்பண்ணுவேன்; நீர் சொல்வதையெல்லாம் செய்வேன்; நீர் வந்து எனக்காக அந்த ஜனங்களை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க்கவேண்டும் என்று சொல்லச்சொன்னார்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பிலேயாம் பாலாகின் ஊழியக்காரருக்கு பிரதியுத்தரமாக: பாலாக் எனக்குத் தன் வீடு நிறைய வெள்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னும் தந்தாலும், சிறிய காரியமானாலும் பெரியகாரியமானாலும் செய்யும்பொருட்டு, என் தேவனாகிய கர்த்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 நான் மீறக் கூ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இஸ்ரவேலர் எமோரியருக்குச் செய்த யாவையும் சிப்போரின் குமாரனாகிய பாலாக் 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ஆகிலும், கர்த்தர் இனிமேல் எனக்கு என்ன சொல்லுவார் என்பதை நான் அறியும்படிக்கு நீங்களும்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திரி இங்கே தங்கியிரு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இரவிலே தேவன் பிலேயாமிடத்தில் வந்து: அந்த மனிதர் உன்னைக் கூப்பிட வந்திருந்தால், நீ அவர்களோ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ப்போ; ஆனாலும் நான் உனக்குச் சொல்லும் வார்த்தையின்படிமாத்திரம் நீ செய்யவேண்டு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பிலேயாம் காலமே எழுந்து, தன் கழுதையின்மேல் சேணங்கட்டி, மோவாபின் பிரபுக்களோடேகூடப் 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வன் போகிறதினாலே தேவனுக்குக் கோபம் மூண்டது; கர்த்தருடைய தூதனானவர் வழியிலே அவனுக்கு எதிராளி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றார். அவன் தன் கழுதையின் மேல் ஏறிப்போனான்; அவன் வேலைக்காரர் இரண்டுபேரும் அவனோடே இ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கர்த்தருடைய தூதனானவர் உருவின பட்டயத்தைத் தம்முடைய கையிலே பிடித்துக்கொண்டு வழியிலே நிற்கிற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தை கண்டு, வழியை விட்டு வயலிலே விலகிப்போயிற்று; கழுதையை வழியில் திருப்ப பிலேயாம் அதை அ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கர்த்தருடைய தூதனானவர் இருபுறத்திலும் சுவர் வைத்திருந்த திராட்சத் தோட்டங்களின் பாதையிலே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ஜனங்கள் ஏராளமாயிருந்தபடியினால், மோவாப் மிகவும் பயந்து, இஸ்ரவேல் புத்திரரினிமித்தம் கலக்கமடை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கழுதை கர்த்தருடைய தூதனைக்கண்டு, சுவர் ஓரமாய் ஒதுங்கி, பிலேயாமின் காலைச் சுவரோடே நெருக்கி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பவும் அதை அ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ப்பொழுது கர்த்தருடைய தூதன் அப்புறம் போய், வலதுபுறம் இடதுபுறம் விலக வழியில்லாத இடுக்க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டத்திலே நி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கழுதை கர்த்தருடைய தூதனைக் கண்டு, பிலேயாமின் கீழ்ப் படுத்துக்கொண்டது; பிலேயாம் கோபம் மூண்டவ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தையைத் தடியினால் அ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உடனே கர்த்தர் கழுதையின் வாயைத் திறந்தார்; அது பிலேயாமைப் பார்த்து: நீர் என்னை இப்பொழுது மூ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 அடிக்கும்படி நான் உமக்கு என்ன செய்தேன் என்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ப்பொழுது பிலேயாம் கழுதையைப் பார்த்து: நீ என்னைப் பரியாசம் பண்ணிக்கொண்டு வருகிறாய்; என் 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மீதியானரின் மூப்பரை நோக்கி: மாடு வெளியின் புல்லை மேய்கிறதுபோல, இப்பொழுது இந்தக் கூட்டம் நம்மை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பட்டயம்மாத்திரம் இருந்தால் இப்பொழுதே உன்னைக் கொன்றுபோடுவே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கழுதை பிலேயாமை நோக்கி: நீர் என்னைக் கைக்கொண்ட காலமுதல் இந்நாள்வரைக்கும் நீர் ஏறின கழுதை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ல்லவா? இப்படி உமக்கு எப்போதாகிலும் நான் செய்தது உண்டா என்றது. அதற்கு அவன்: இல்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ப்பொழுது கர்த்தர் பிலேயாமின் கண்களைத் திறந்தார்; வழியிலே நின்று உருவின பட்டத்தைத் த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யிலே பிடித்திருக்கிற தூதனைக் கண்டு, தலைகுனிந்து முகங்குப்புற விழுந்து பணி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கர்த்தருடைய தூதனானவர் அவனை நோக்கி: நீ உன் கழுதையை இதனோடே மூன்றுதரம் அடித்ததென்ன? உன் வழி எ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பாடாயிருக்கிறதினால், நான் உனக்கு எதிரியாகப் புறப்பட்டு வ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கழுதை என்னைக் கண்டு, இந்த மூன்று தரம் எனக்கு விலகிற்று; எனக்கு விலகாமல் இருந்ததானால், இப்பொ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உன்னை கொன்றுபோட்டு, கழுதையை உயிரோடே வைப்பே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அப்பொழுது பிலேயாம் கர்த்தருடைய தூதனை நோக்கி: நான் பாவஞ்செய்தேன்; வழியிலே நீர் எனக்கு எதி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ற்றியிருக்கிற யாவையும் மேய்ந்துபோடும் என்றான் அக்காலத்திலே சிப்போரின் குமாரனாகிய பா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கிறதை அறியாதிருந்தேன்; இப்பொழுதும் உமது பார்வைக்கு இது தகாததாயிருக்குமானால், நான் திரும்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விடுகிறே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கர்த்தருடைய தூதனானவர் பிலேயாமை நோக்கி: அந்த மனிதரோடே கூடப்போ; நான் உன்னோடே சொ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யைமாத்திரம் நீ சொல்லக்கடவாய் என்றார்; அப்படியே பிலேயாம் பாலாகின் பிரபுக்களோடேகூடப் 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பிலேயாம் வருகிறதைப் பாலாக் கேட்டமாத்திரத்தில், கடைசி எல்லையான அர்னோன் நதியின் ஓரத்திலு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வாபின் பட்டணமட்டும் அவனுக்கு எதிர்கொண்டு 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பாலாக் பிலேயாமை நோக்கி: உம்மை அழைக்கும்படி நான் ஆவலோடே உம்மிடத்தில் ஆள் அனுப்பவில்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டத்திற்கு வராமல் இருந்ததென்ன? ஏற்றபிரகாரமாக உம்மை நான் கனம் பண்ணமாட்டே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அப்பொழுது பிலேயாம் பாலாகை நோக்கி: இதோ, உம்மிடத்திற்கு வந்தேன்; ஆனாலும் ஏதாகிலும் சொல்லுகிற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லே ஆகுமோ: தேவன் என் வாயிலே அளிக்கும் வார்த்தையையே சொல்லுவே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வாபியருக்கு ராஜாவா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பிலேயாம் பாலாகுடனேகூடப் போனான்; அவர்கள் கீரியாத் ஊசோத்தில் சே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அங்கே பாலாக் ஆடுமாடுகளை அடித்து, பிலேயாமுக்கும் அவனோடிருந்த பிரபுக்களுக்கும் அனு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மறுநாள் காலமே பாலாக் பிலேயாமைக் கூட்டிக்கொண்டு, அவனைப் பாகாலுடைய மேடுகளில் ஏறப்பண்ணி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விடத்திலிருந்து பிலேயாம் ஜனத்தின் கடைசிப் பாளயத்தைப் பார்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வன் பேயோரின் குமாரனாகிய பிலேயாமை அழைத்துவரும்படி, தன் சந்ததியாருடைய தேசத்தில் நதியருகேயு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2026-09-16T23:21:41Z</dcterms:created>
  <dcterms:modified xsi:type="dcterms:W3CDTF">2026-09-16T23:21:41Z</dcterms:modified>
  <dc:title>எண்ணாகமம் : 22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