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ிலும், கர்த்தர் இனிமேல் எனக்கு என்ன சொல்லுவார் என்பதை நான் அறியும்படிக்கு நீங்களும் இந்த இராத்திரி இங்கே தங்கியிருங்கள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ிலும், கர்த்தர் இனிமேல் எனக்கு என்ன சொல்லுவார் என்பதை நான் அறியும்படிக்கு நீங்களும் இந்த இராத்திரி இங்கே தங்கியிருங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விலே தேவன் பிலேயாமிடத்தில் வந்து: அந்த மனிதர் உன்னைக் கூப்பிட வந்திருந்தால், நீ அவர்களோடே கூடப்போ; ஆனாலும் நான் உனக்குச் சொல்லும் வார்த்தையின்படிமாத்திரம் நீ செய்யவேண்டும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விலே தேவன் பிலேயாமிடத்தில் வந்து: அந்த மனிதர் உன்னைக் கூப்பிட வந்திருந்தால், நீ அவர்களோடே கூடப்போ; ஆனாலும் நான் உனக்குச் சொல்லும் வார்த்தையின்படிமாத்திரம் நீ செய்யவேண்டும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லேயாம் காலமே எழுந்து, தன் கழுதையின்மேல் சேணங்கட்டி, மோவாபின் பிரபுக்களோடேகூடப் போ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போகிறதினாலே தேவனுக்குக் கோபம் மூண்டது; கர்த்தருடைய தூதனானவர் வழியிலே அவனுக்கு எதிராளியாக நின்றார். அவன் தன் கழுதையின் மேல் ஏறிப்போனான்; அவன் வேலைக்காரர் இரண்டுபேரும் அவனோடே இ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போகிறதினாலே தேவனுக்குக் கோபம் மூண்டது; கர்த்தருடைய தூதனானவர் வழியிலே அவனுக்கு எதிராளியாக நின்றார். அவன் தன் கழுதையின் மேல் ஏறிப்போனான்; அவன் வேலைக்காரர் இரண்டுபேரும் அவனோடே இ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தூதனானவர் உருவின பட்டயத்தைத் தம்முடைய கையிலே பிடித்துக்கொண்டு வழியிலே நிற்கிறதைக் கழுதை கண்டு, வழியை விட்டு வயலிலே விலகிப்போயிற்று; கழுதையை வழியில் திருப்ப பிலேயாம் அதை அடி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தூதனானவர் உருவின பட்டயத்தைத் தம்முடைய கையிலே பிடித்துக்கொண்டு வழியிலே நிற்கிறதைக் கழுதை கண்டு, வழியை விட்டு வயலிலே விலகிப்போயிற்று; கழுதையை வழியில் திருப்ப பிலேயாம் அதை அட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ுடைய தூதனானவர் இருபுறத்திலும் சுவர் வைத்திருந்த திராட்சத் தோட்டங்களின் பாதையிலே போய் நி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மோவாபியருடைய பிரபுக்கள் எழுந்து, பாலாகினிடத்தில் போய்: பிலேயாம் எங்களோடே வரமாட்டேன் என்று சொன்னான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ழுதை கர்த்தருடைய தூதனைக்கண்டு, சுவர் ஓரமாய் ஒதுங்கி, பிலேயாமின் காலைச் சுவரோடே நெருக்கிற்று; திரும்பவும் அதை அட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ழுதை கர்த்தருடைய தூதனைக்கண்டு, சுவர் ஓரமாய் ஒதுங்கி, பிலேயாமின் காலைச் சுவரோடே நெருக்கிற்று; திரும்பவும் அதை அட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கர்த்தருடைய தூதன் அப்புறம் போய், வலதுபுறம் இடதுபுறம் விலக வழியில்லாத இடுக்கமான இடத்திலே நி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ழுதை கர்த்தருடைய தூதனைக் கண்டு, பிலேயாமின் கீழ்ப் படுத்துக்கொண்டது; பிலேயாம் கோபம் மூண்டவனாகி, கழுதையைத் தடியினால் அட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ழுதை கர்த்தருடைய தூதனைக் கண்டு, பிலேயாமின் கீழ்ப் படுத்துக்கொண்டது; பிலேயாம் கோபம் மூண்டவனாகி, கழுதையைத் தடியினால் அட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னே கர்த்தர் கழுதையின் வாயைத் திறந்தார்; அது பிலேயாமைப் பார்த்து: நீர் என்னை இப்பொழுது மூன்று தரம் அடிக்கும்படி நான் உமக்கு என்ன செய்தேன் என்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னே கர்த்தர் கழுதையின் வாயைத் திறந்தார்; அது பிலேயாமைப் பார்த்து: நீர் என்னை இப்பொழுது மூன்று தரம் அடிக்கும்படி நான் உமக்கு என்ன செய்தேன் என்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பிலேயாம் கழுதையைப் பார்த்து: நீ என்னைப் பரியாசம் பண்ணிக்கொண்டு வருகிறாய்; என் கையில் ஒரு பட்டயம்மாத்திரம் இருந்தால் இப்பொழுதே உன்னைக் கொன்றுபோடுவே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பிலேயாம் கழுதையைப் பார்த்து: நீ என்னைப் பரியாசம் பண்ணிக்கொண்டு வருகிறாய்; என் கையில் ஒரு பட்டயம்மாத்திரம் இருந்தால் இப்பொழுதே உன்னைக் கொன்றுபோடுவ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ழுதை பிலேயாமை நோக்கி: நீர் என்னைக் கைக்கொண்ட காலமுதல் இந்நாள்வரைக்கும் நீர் ஏறின கழுதை நான் அல்லவா? இப்படி உமக்கு எப்போதாகிலும் நான் செய்தது உண்டா என்றது. அதற்கு அவன்: இல்லை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லாக் மறுபடியும் அவர்களிலும் கனவான்களான அதிக பிரபுக்களை அனுப்ப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ழுதை பிலேயாமை நோக்கி: நீர் என்னைக் கைக்கொண்ட காலமுதல் இந்நாள்வரைக்கும் நீர் ஏறின கழுதை நான் அல்லவா? இப்படி உமக்கு எப்போதாகிலும் நான் செய்தது உண்டா என்றது. அதற்கு அவன்: இல்லை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கர்த்தர் பிலேயாமின் கண்களைத் திறந்தார்; வழியிலே நின்று உருவின பட்டத்தைத் தம்முடைய கையிலே பிடித்திருக்கிற தூதனைக் கண்டு, தலைகுனிந்து முகங்குப்புற விழுந்து பணி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கர்த்தர் பிலேயாமின் கண்களைத் திறந்தார்; வழியிலே நின்று உருவின பட்டத்தைத் தம்முடைய கையிலே பிடித்திருக்கிற தூதனைக் கண்டு, தலைகுனிந்து முகங்குப்புற விழுந்து பணி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ுடைய தூதனானவர் அவனை நோக்கி: நீ உன் கழுதையை இதனோடே மூன்றுதரம் அடித்ததென்ன? உன் வழி எனக்கு மாறுபாடாயிருக்கிறதினால், நான் உனக்கு எதிரியாகப் புறப்பட்டு வந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ுடைய தூதனானவர் அவனை நோக்கி: நீ உன் கழுதையை இதனோடே மூன்றுதரம் அடித்ததென்ன? உன் வழி எனக்கு மாறுபாடாயிருக்கிறதினால், நான் உனக்கு எதிரியாகப் புறப்பட்டு வந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ழுதை என்னைக் கண்டு, இந்த மூன்று தரம் எனக்கு விலகிற்று; எனக்கு விலகாமல் இருந்ததானால், இப்பொழுது நான் உன்னை கொன்றுபோட்டு, கழுதையை உயிரோடே வைப்பே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ழுதை என்னைக் கண்டு, இந்த மூன்று தரம் எனக்கு விலகிற்று; எனக்கு விலகாமல் இருந்ததானால், இப்பொழுது நான் உன்னை கொன்றுபோட்டு, கழுதையை உயிரோடே வைப்பே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ிலேயாம் கர்த்தருடைய தூதனை நோக்கி: நான் பாவஞ்செய்தேன்; வழியிலே நீர் எனக்கு எதிராக நிற்கிறதை அறியாதிருந்தேன்; இப்பொழுதும் உமது பார்வைக்கு இது தகாததாயிருக்குமானால், நான் திரும்பிப் போய்விடுகிறேன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பிலேயாம் கர்த்தருடைய தூதனை நோக்கி: நான் பாவஞ்செய்தேன்; வழியிலே நீர் எனக்கு எதிராக நிற்கிறதை அறியாதிருந்தேன்; இப்பொழுதும் உமது பார்வைக்கு இது தகாததாயிருக்குமானால், நான் திரும்பிப் போய்விடுகிறேன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ுடைய தூதனானவர் பிலேயாமை நோக்கி: அந்த மனிதரோடே கூடப்போ; நான் உன்னோடே சொல்லும் வார்த்தையைமாத்திரம் நீ சொல்லக்கடவாய் என்றார்; அப்படியே பிலேயாம் பாலாகின் பிரபுக்களோடேகூடப் 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ிலேயாமிடத்தில் போய், அவனை நோக்கி: சிப்போரின் குமாரனாகிய பாலாக் எங்களை அனுப்பி: நீர் என்னிடத்தில் வருகிறதற்குத் தடைபடவேண்டாம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த்தருடைய தூதனானவர் பிலேயாமை நோக்கி: அந்த மனிதரோடே கூடப்போ; நான் உன்னோடே சொல்லும் வார்த்தையைமாத்திரம் நீ சொல்லக்கடவாய் என்றார்; அப்படியே பிலேயாம் பாலாகின் பிரபுக்களோடேகூடப் போ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லேயாம் வருகிறதைப் பாலாக் கேட்டமாத்திரத்தில், கடைசி எல்லையான அர்னோன் நதியின் ஓரத்திலுள்ள மோவாபின் பட்டணமட்டும் அவனுக்கு எதிர்கொண்டு போ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லேயாம் வருகிறதைப் பாலாக் கேட்டமாத்திரத்தில், கடைசி எல்லையான அர்னோன் நதியின் ஓரத்திலுள்ள மோவாபின் பட்டணமட்டும் அவனுக்கு எதிர்கொண்டு 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ாலாக் பிலேயாமை நோக்கி: உம்மை அழைக்கும்படி நான் ஆவலோடே உம்மிடத்தில் ஆள் அனுப்பவில்லையா? என்னிடத்திற்கு வராமல் இருந்ததென்ன? ஏற்றபிரகாரமாக உம்மை நான் கனம் பண்ணமாட்டேனா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ாலாக் பிலேயாமை நோக்கி: உம்மை அழைக்கும்படி நான் ஆவலோடே உம்மிடத்தில் ஆள் அனுப்பவில்லையா? என்னிடத்திற்கு வராமல் இருந்ததென்ன? ஏற்றபிரகாரமாக உம்மை நான் கனம் பண்ணமாட்டேனா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பிலேயாம் பாலாகை நோக்கி: இதோ, உம்மிடத்திற்கு வந்தேன்; ஆனாலும் ஏதாகிலும் சொல்லுகிறதற்கு என்னாலே ஆகுமோ: தேவன் என் வாயிலே அளிக்கும் வார்த்தையையே சொல்லுவேன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பிலேயாம் பாலாகை நோக்கி: இதோ, உம்மிடத்திற்கு வந்தேன்; ஆனாலும் ஏதாகிலும் சொல்லுகிறதற்கு என்னாலே ஆகுமோ: தேவன் என் வாயிலே அளிக்கும் வார்த்தையையே சொல்லுவேன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ிலேயாம் பாலாகுடனேகூடப் போனான்; அவர்கள் கீரியாத் ஊசோத்தில் சேர்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இஸ்ரவேல் புத்திரர் பிரயாணம் பண்ணி, எரிகோவின் கிட்ட இருக்கும் யோர்தானுக்கு இக்கரையிலே மோவாபின் சமனான வெளிகளில் பாளயமிறங்க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இஸ்ரவேல் புத்திரர் பிரயாணம் பண்ணி, எரிகோவின் கிட்ட இருக்கும் யோர்தானுக்கு இக்கரையிலே மோவாபின் சமனான வெளிகளில் பாளயமிறங்க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ிலேயாமிடத்தில் போய், அவனை நோக்கி: சிப்போரின் குமாரனாகிய பாலாக் எங்களை அனுப்பி: நீர் என்னிடத்தில் வருகிறதற்குத் தடைபடவேண்டாம்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ங்கே பாலாக் ஆடுமாடுகளை அடித்து, பிலேயாமுக்கும் அவனோடிருந்த பிரபுக்களுக்கும் அனுப்ப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ர் எமோரியருக்குச் செய்த யாவையும் சிப்போரின் குமாரனாகிய பாலாக் கண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றுநாள் காலமே பாலாக் பிலேயாமைக் கூட்டிக்கொண்டு, அவனைப் பாகாலுடைய மேடுகளில் ஏறப்பண்ணினான்; அவ்விடத்திலிருந்து பிலேயாம் ஜனத்தின் கடைசிப் பாளயத்தைப் பார்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றுநாள் காலமே பாலாக் பிலேயாமைக் கூட்டிக்கொண்டு, அவனைப் பாகாலுடைய மேடுகளில் ஏறப்பண்ணினான்; அவ்விடத்திலிருந்து பிலேயாம் ஜனத்தின் கடைசிப் பாளயத்தைப் பார்த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ஏராளமாயிருந்தபடியினால், மோவாப் மிகவும் பயந்து, இஸ்ரவேல் புத்திரரினிமித்தம் கலக்கமடைந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ஏராளமாயிருந்தபடியினால், மோவாப் மிகவும் பயந்து, இஸ்ரவேல் புத்திரரினிமித்தம் கலக்கமடைந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ீதியானரின் மூப்பரை நோக்கி: மாடு வெளியின் புல்லை மேய்கிறதுபோல, இப்பொழுது இந்தக் கூட்டம் நம்மைச் சுற்றியிருக்கிற யாவையும் மேய்ந்துபோடும் என்றான் அக்காலத்திலே சிப்போரின் குமாரனாகிய பாலாக் மோவாபியருக்கு ராஜாவாயிரு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ீதியானரின் மூப்பரை நோக்கி: மாடு வெளியின் புல்லை மேய்கிறதுபோல, இப்பொழுது இந்தக் கூட்டம் நம்மைச் சுற்றியிருக்கிற யாவையும் மேய்ந்துபோடும் என்றான் அக்காலத்திலே சிப்போரின் குமாரனாகிய பாலாக் மோவாபியருக்கு ராஜாவாயிரு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ேயோரின் குமாரனாகிய பிலேயாமை அழைத்துவரும்படி, தன் சந்ததியாருடைய தேசத்தில் நதியருகேயுள்ள பெத்தூருக்கு ஸ்தானாபதிகளை அனுப்பி: எகிப்திலிருந்து ஒரு ஜனக்கூட்டம் வந்திருக்கிறது; அவர்கள் பூமியின் விசாலத்தை மூடி, எனக்கு எதிரே இறங்கியிருக்கி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ேயோரின் குமாரனாகிய பிலேயாமை அழைத்துவரும்படி, தன் சந்ததியாருடைய தேசத்தில் நதியருகேயுள்ள பெத்தூருக்கு ஸ்தானாபதிகளை அனுப்பி: எகிப்திலிருந்து ஒரு ஜனக்கூட்டம் வந்திருக்கிறது; அவர்கள் பூமியின் விசாலத்தை மூடி, எனக்கு எதிரே இறங்கியிரு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்மை மிகவும் கனம்பண்ணுவேன்; நீர் சொல்வதையெல்லாம் செய்வேன்; நீர் வந்து எனக்காக அந்த ஜனங்களைச் சபிக்கவேண்டும் என்று சொல்லச்சொன்னார் எ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ேயோரின் குமாரனாகிய பிலேயாமை அழைத்துவரும்படி, தன் சந்ததியாருடைய தேசத்தில் நதியருகேயுள்ள பெத்தூருக்கு ஸ்தானாபதிகளை அனுப்பி: எகிப்திலிருந்து ஒரு ஜனக்கூட்டம் வந்திருக்கிறது; அவர்கள் பூமியின் விசாலத்தை மூடி, எனக்கு எதிரே இறங்கியிருக்கி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ன்னிலும் பலவான்கள்; ஆகிலும், நீர் ஆசீர்வதிக்கிறவன் ஆசீர்வதிக்கப்பட்டவன், நீர் சபிக்கிறவன் சபிக்கப்பட்டவன் என்று அறிவேன்; ஆதலால், நீர் வந்து, எனக்காக அந்த ஜனத்தைச் சபிக்கவேண்டும்; அப்பொழுது ஒருவேளை நான் அவர்களை முறிய அடித்து, அவர்களை இத்தேசத்திலிருந்து துரத்திவிடலாம் என்று சொல்லச்சொன்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ன்னிலும் பலவான்கள்; ஆகிலும், நீர் ஆசீர்வதிக்கிறவன் ஆசீர்வதிக்கப்பட்டவன், நீர் சபிக்கிறவன் சபிக்கப்பட்டவன் என்று அறிவேன்; ஆதலால், நீர் வந்து, எனக்காக அந்த ஜனத்தைச் சபிக்கவேண்டும்; அப்பொழுது ஒருவேளை நான் அவர்களை முறிய அடித்து, அவர்களை இத்தேசத்திலிருந்து துரத்திவிடலாம் என்று சொல்லச்சொன்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ன்னிலும் பலவான்கள்; ஆகிலும், நீர் ஆசீர்வதிக்கிறவன் ஆசீர்வதிக்கப்பட்டவன், நீர் சபிக்கிறவன் சபிக்கப்பட்டவன் என்று அறிவேன்; ஆதலால், நீர் வந்து, எனக்காக அந்த ஜனத்தைச் சபிக்கவேண்டும்; அப்பொழுது ஒருவேளை நான் அவர்களை முறிய அடித்து, அவர்களை இத்தேசத்திலிருந்து துரத்திவிடலாம் என்று சொல்லச்சொன்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மோவாபின் மூப்பரும் மீதியானின் மூப்பரும் குறிசொல்லுதலுக்குரிய கூலியைத் தங்கள் கையில் எடுத்துக்கொண்டு புறப்பட்டு, பிலேயாமிடத்தில் போய், பாலாகின் வார்த்தைகளை அவனுக்குச் சொன்ன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மோவாபின் மூப்பரும் மீதியானின் மூப்பரும் குறிசொல்லுதலுக்குரிய கூலியைத் தங்கள் கையில் எடுத்துக்கொண்டு புறப்பட்டு, பிலேயாமிடத்தில் போய், பாலாகின் வார்த்தைகளை அவனுக்குச் சொன்ன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அவர்களை நோக்கி: இராத்திரிக்கு இங்கே தங்கியிருங்கள்; கர்த்தர் எனக்குச் சொல்லுகிறபடியே உங்களுக்கு உத்தரவு கொடுப்பேன் என்றான்; அப்படியே மோவாபின் பிரபுக்கள் பிலேயாமிடத்தில் தங்கி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அவர்களை நோக்கி: இராத்திரிக்கு இங்கே தங்கியிருங்கள்; கர்த்தர் எனக்குச் சொல்லுகிறபடியே உங்களுக்கு உத்தரவு கொடுப்பேன் என்றான்; அப்படியே மோவாபின் பிரபுக்கள் பிலேயாமிடத்தில் தங்கின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பிலேயாமிடத்தில் வந்து: உன்னிடத்திலிருக்கிற இந்த மனிதர் யார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லேயாம் தேவனை நோக்கி: சிப்போரின் குமாரனாகிய பாலாக் என்னும் மோவாபின் ராஜா அவர்களை என்னிடத்துக்கு அனுப்ப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்மை மிகவும் கனம்பண்ணுவேன்; நீர் சொல்வதையெல்லாம் செய்வேன்; நீர் வந்து எனக்காக அந்த ஜனங்களைச் சபிக்கவேண்டும் என்று சொல்லச்சொன்னார் என்ற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லேயாம் தேவனை நோக்கி: சிப்போரின் குமாரனாகிய பாலாக் என்னும் மோவாபின் ராஜா அவர்களை என்னிடத்துக்கு அனுப்பி: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ின் விசாலத்தை மூடுகிற ஒரு ஜனக்கூட்டம் எகிப்திலிருந்து வந்திருக்கிறது; ஆகையால், நீ வந்து எனக்காக அவர்களைச் சபிக்கவேண்டும்; அப்பொழுது நான் அவர்களோடே யுத்தம் பண்ணி, ஒருவேளை அவர்களைத் துரத்திவிடலாம் என்று சொல்லச்சொன்னான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ின் விசாலத்தை மூடுகிற ஒரு ஜனக்கூட்டம் எகிப்திலிருந்து வந்திருக்கிறது; ஆகையால், நீ வந்து எனக்காக அவர்களைச் சபிக்கவேண்டும்; அப்பொழுது நான் அவர்களோடே யுத்தம் பண்ணி, ஒருவேளை அவர்களைத் துரத்திவிடலாம் என்று சொல்லச்சொன்னான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த் தேவன் பிலேயாமை நோக்கி: நீ அவர்களோடே போகவேண்டாம்; அந்த ஜனங்களைச் சபிக்கவும் வேண்டாம்; அவர்கள் ஆசீர்வதிக்கப்பட்டவர்கள் என்ற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த் தேவன் பிலேயாமை நோக்கி: நீ அவர்களோடே போகவேண்டாம்; அந்த ஜனங்களைச் சபிக்கவும் வேண்டாம்; அவர்கள் ஆசீர்வதிக்கப்பட்டவர்கள் என்றா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லேயாம் காலமே எழுந்து, பாலாகின் பிரபுக்களை நோக்கி: நீங்கள் உங்கள் தேசத்திற்குப் போய்விடுங்கள்; நான் உங்களோடேகூட வருகிறதற்குக் கர்த்தர் எனக்கு உத்தரவு கொடுக்கமாட்டோம் என்கிறார் என்று சொன்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லேயாம் காலமே எழுந்து, பாலாகின் பிரபுக்களை நோக்கி: நீங்கள் உங்கள் தேசத்திற்குப் போய்விடுங்கள்; நான் உங்களோடேகூட வருகிறதற்குக் கர்த்தர் எனக்கு உத்தரவு கொடுக்கமாட்டோம் என்கிறார் என்று சொன்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லேயாம் பாலாகின் ஊழியக்காரருக்கு பிரதியுத்தரமாக: பாலாக் எனக்குத் தன் வீடு நிறைய வெள்ளியும் பொன்னும் தந்தாலும், சிறிய காரியமானாலும் பெரியகாரியமானாலும் செய்யும்பொருட்டு, என் தேவனாகிய கர்த்தரின் கட்டளையை நான் மீறக் கூட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லேயாம் பாலாகின் ஊழியக்காரருக்கு பிரதியுத்தரமாக: பாலாக் எனக்குத் தன் வீடு நிறைய வெள்ளியும் பொன்னும் தந்தாலும், சிறிய காரியமானாலும் பெரியகாரியமானாலும் செய்யும்பொருட்டு, என் தேவனாகிய கர்த்தரின் கட்டளையை நான் மீறக் கூட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ಆದರೆ ಈಗ ಕರ್ತನು ನನಗೆ ಮತ್ತೇನು ಹೇಳುವನೆಂದು ನಾನು ತಿಳುಕೊಳ್ಳುವ ಹಾಗೆ ನೀವು ಸಹ ದಯಮಾಡಿ ಈ ರಾತ್ರಿ ಇ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ಳುಕೊಳ್ಳ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ದೇವರು ಬಿಳಾಮನ ಬಳಿಗೆ ರಾತ್ರಿಯಲ್ಲಿ ಬಂದು ಅವನಿಗೆ ಹೇಳಿದ್ದೇನಂದರೆ--ಈ ಮನುಷ್ಯರು ನಿನ್ನನ್ನು ಕರೆಯು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ಿದ್ದರೆ ನೀನು ಎದ್ದು ಅವರ ಸಂಗಡ ಹೋಗು; ಆದರೆ ನಾನು ನಿನಗೆ ಹೇಳುವ ಮಾತೇ ನೀನು ಆಡ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ಬಿಳಾಮನು ಬೆಳಿಗ್ಗೆ ಎದ್ದು ತನ್ನ ಕತ್ತೆಯನ್ನು ಕಟ್ಟಿ ಮೋವಾಬಿನ ಪ್ರಭುಗಳ ಸಂಗಡ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ು ಹೋದದರಿಂದ ದೇವರ ಕೋಪವು ಉರಿಯಿತು. ಕರ್ತನ ದೂತನು ಅವನಿಗೆ ಎದುರಾಳಿ ಯಾಗಿ ಮಾರ್ಗದಲ್ಲಿ ನಿಂತುಕೊಂಡನು;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ತನ್ನ ಕತ್ತೆಯ ಮೇಲೆ ಹತ್ತಿಕೊಂಡಿದ್ದನು; ಅವನ ಇಬ್ಬರು ಆಳುಗಳು ಅವನ ಸಂಗಡ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ಕತ್ತೆಯು ಮಾರ್ಗದಲ್ಲಿ ನಿಂತಿದ್ದ ಕರ್ತನ ದೂತನನ್ನೂ ಅವನ ಕೈಯಲ್ಲಿರುವ ಬಿಚ್ಚು ಕತ್ತಿಯನ್ನೂ ನೋಡಿ ಮಾರ್ಗ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ರೆಯಾಗಿ ಹೊಲದೊಳಗೆ ಹೋಯಿತು; ಆಗ ಬಿಳಾಮನು ಕತ್ತೆಯನ್ನು ಮಾರ್ಗದೊಳಗೆ ತಿರುಗಿಸು ವದಕ್ಕೆ ಅದನ್ನು 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ರೆ ಕರ್ತನ ದೂತನು ದ್ರಾಕ್ಷೇತೋಟಗಳ ಹಾದಿಯಲ್ಲಿ ಈಚೆ ಆಚೆ ಗೋಡೆ ಇದ್ದಲ್ಲಿ ನಿಂ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ಮೋವಾಬಿನ ಪ್ರಭುಗಳು ಎದ್ದು ಬಾಲಾಕನ ಬಳಿಗೆ ಬಂದು--ಬಿಳಾಮನು ನಮ್ಮ ಸಂಗಡ ಬರಲೊಲ್ಲನ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ಕತ್ತೆಯು ಕರ್ತನ ದೂತನನ್ನು ನೋಡಿ ಗೋಡೆಗೆ ಒತ್ತಿಕೊಂಡು ಬಿಳಾಮನ ಕಾಲನ್ನು ಗೋಡೆಗೆ ಒತ್ತಿ ಹಾಕಿತು; ಅವನು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ಾಗಿ 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ಗ ಕರ್ತನ ದೂತನು ಮುಂದೆ ಹೋಗಿ ಬಲಕ್ಕೂ ಎಡಕ್ಕೂ ತಿರುಗುವದಕ್ಕೆ ಮಾರ್ಗವಿಲ್ಲದ ಇಕ್ಕಟ್ಟಿನ ಸ್ಥಳದಲ್ಲಿ ನಿಂ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ಕತ್ತೆಯು ಕರ್ತನ ದೂತನನ್ನು ನೋಡಿ ಬಿಳಾಮನ ಕೆಳಗೆ ಬಿತ್ತು; ಆದಕಾರಣ ಬಿಳಾಮನು ಕೋಪಿಸಿಕೊಂಡು ಕತ್ತೆಯನ್ನು ಬೆತ್ತ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ಗ ಕರ್ತನು ಕತ್ತೆಯ ಬಾಯನ್ನು ತೆರೆದನು; ಅದು ಬಿಳಾಮನಿಗೆ--ಈಗ ನನ್ನನ್ನು ಮೂರುಸಾರಿ ಹೊಡೆಯುವ ಹಾಗೆ ನಾನ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ನು ಮಾಡಿದೆನು ಎಂದು ಹೇಳ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ಬಿಳಾಮನು ಕತ್ತೆಗೆ--ನೀನು ನನಗೆ ಹಾಸ್ಯಮಾಡಿದಿಯಲ್ಲಾ? ನನ್ನ ಕೈಯಲ್ಲಿ ಕತ್ತಿ ಇದ್ದರೆ ನಾನು ಈಗಲೇ ನಿ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ದುಹಾಕುತ್ತಿದ್ದ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ಕತ್ತೆಯು ಬಿಳಾಮನಿಗೆ ಹೇಳಿದ್ದು--ನಾನು ನಿನ್ನದಾ ದಂದಿನಿಂದ ಈ ದಿವಸದ ವರೆಗೂ ನೀನು ಹತ್ತಿಕೊಂಡ ನಿನ್ನ ಕತ್ತ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ರೆ ಬಾಲಾಕನು ತಿರಿಗಿ ಇವರಿಗಿಂತ ಹೆಚ್ಚು ಘನವುಳ್ಳವರಾದ ಅನೇಕ ಪ್ರಭುಗಳನ್ನು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ಲ್ಲವೋ? ನಾನು ಎಂದಾದರೂ ನಿನಗೆ ಈ ಪ್ರಕಾರ ಮಾಡಿದೆನೋ ಅಂದಿತು. ಅದಕ್ಕ ವನು--ಇ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ಆಗ ಕರ್ತನು ಬಿಳಾಮನ ಕಣ್ಣುಗಳನ್ನು ತೆರೆದನು; ಅವನು ಮಾರ್ಗದಲ್ಲಿ ನಿಂತಿದ್ದ ಕರ್ತನ ದೂತನನ್ನೂ ಆತನ ಕೈಯ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ಚ್ಚು ಕತ್ತಿಯನ್ನೂ ನೋಡಿ ಬೋರಲು ಬ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ಕರ್ತನ ದೂತನು ಅವನಿಗೆ ಹೇಳಿದ್ದು--ನಿನ್ನ ಕತ್ತೆಯನ್ನು ಈಗ ಮೂರು ಸಾರಿ ಹೊಡೆದದ್ದು ಯಾಕೆ? ಇಗೋ, ನಿನ್ನ ಮಾರ್ಗ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ವಕ್ರವಾಗಿರುವದರಿಂದ ನಾನು ಎದುರಾಳಿ ಯಾಗಿ ಹೊರಟ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 ಕತ್ತೆಯು ನನ್ನನ್ನು ನೋಡಿ ನನ್ನ ಮುಂದೆ ಈಗ ಮೂರು ಸಾರಿ ವಾರೆಯಾಗಿ ಹೋಯಿತು; ಅದು ನನ್ನ ಮುಂದೆ ವಾರೆ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ೋಗದಿದ್ದರೆ ನಿಶ್ಚಯವಾಗಿ ಆಗಲೇ ನಿನ್ನನ್ನು ಕೊಂದು ಹಾಕಿ ಅದನ್ನು ಪ್ರಾಣದಿಂದ ಉಳಿಸುತ್ತಿದ್ದ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ಆಗ ಬಿಳಾಮನು ಕರ್ತನ ದೂತನಿಗೆ ಹೇಳಿದ್ದುನಾನು ಪಾಪಮಾಡಿದ್ದೇನೆ; ನೀನು ನನಗೆದುರಾಗಿ ಮಾರ್ಗದಲ್ಲಿ ನಿಂತಿದ್ದಿ ಎ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ಗೆ ತಿಳಿಯಲಿಲ್ಲ; ಹೀಗಿರಲಾಗಿ ಅದು ನಿನ್ನ ದೃಷ್ಟಿಯಲ್ಲಿ ಕೆಟ್ಟದ್ದಾದರೆ ನಾನು ತಿರುಗಿ ಹಿಂದಕ್ಕೆ ಹೋಗುತ್ತ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ದರೆ ಕರ್ತನ ದೂತನು ಬಿಳಾಮನಿಗೆ--ಈ ಮನುಷ್ಯರ ಸಂಗಡ ಹೋಗು; ಹೋದರೂ ನಾನು ನಿನಗೆ ಹೇಳುವದನ್ನೇ ಹೇಳ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ರು ಬಿಳಾಮನ ಬಳಿಗೆ ಬಂದು ಅವನಿಗೆ ಹೇಳಿ ದ್ದೇನಂದರೆ--ಚಿಪ್ಪೋರನ ಮಗನಾದ ಬಾಲಾಕನು ಹೀಗೆ ಹೇಳುತ್ತಾನೆ--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ಯೇ ಬಿಳಾಮನು ಬಾಲಾಕನ ಪ್ರಭುಗಳ ಸಂಗಡ ಹೋ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ಬಿಳಾಮನು ಬಂದನೆಂದು ಬಾಲಾಕನು ಕೇಳಿದಾಗ ಅವನು ಕಡೇ ಮೇರೆಯಲ್ಲಿರುವ ಅರ್ನೋನಿನ ಆಚೆ ಯಲ್ಲಿದ್ದ ಮೋವಾಬಿನ ಪಟ್ಟಣ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ದುರಾಗಿ ಹೊರ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ಬಾಲಾಕನು ಬಿಳಾಮನಿಗೆ ಹೇಳಿದ್ದೇ ನಂದರೆ--ನಾನು ನಿನ್ನನ್ನು ತೀವ್ರವಾಗಿ ಕರೇ ಕಳುಹಿಸ ಲಿಲ್ಲವೋ? ನೀನು ನನ್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ೆ ಬರಲಿಲ್ಲ? ನಾನು ನಿನ್ನನ್ನು ಘನಪಡಿಸಲು ನಿಶ್ಚಯವಾಗಿ ಸಾಮರ್ಥ್ಯ ವುಳ್ಳವನ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ಬಿಳಾಮನು ಬಾಲಾಕನಿಗೆ ಹೇಳಿದ್ದು--ಇಗೋ, ನಾನು ನಿನ್ನ ಬಳಿಗೆ ಬಂದಿದ್ದೇನೆ; ಈಗ ಏನಾದರೂ ಹೇಳುವದಕ್ಕೆ ನನಗೆ ಯಾ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ಕ್ತಿಯಾದರೂ ಇದೆಯೋ? ನನ್ನಿಂದಾಗುವದೋ? ದೇವರು ನನ್ನಿಂದ ಆಡಿಸಿದ ಮಾತನ್ನೇ ಹೇ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ಆಗ ಬಿಳಾಮನು ಬಾಲಾಕನ ಸಂಗಡ ಹೋದನು; ಇಬ್ಬರು ಕಿರ್ಯತ್‌ಹುಚೋತಿಗೆ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ಇಸ್ರಾಯೇಲ್‌ ಮಕ್ಕಳು ಹೊರಟು ಯೊರ್ದನಿಗೆ ಈಚೆಯಲ್ಲಿರುವ ಮೋವಾ ಬಿನ ಬೈಲುಗಳಲ್ಲಿ ಯೆರಿಕೋ ಪಟ್ಟಣಕ್ಕೆದುರ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ಯಮಾಡಿ ನನ್ನ ಬಳಿಗೆ ಬರುವದಕ್ಕೆ ಯಾವದೂ ಅಡ್ಡಿಮಾಡ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ಬಾಲಾ ಕನು ಎತ್ತುಗಳನ್ನೂ ಕುರಿಗಳನ್ನೂ ಅರ್ಪಿಸಿದನು. ಬಿಳಾಮನನ್ನೂ ಅವನ ಸಂಗಡ ಇದ್ದ ಪ್ರಭುಗಳನ್ನೂ 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ಸ್ರಾಯೇಲ್ಯರು ಅಮೋರಿಯರಿಗೆ ಮಾಡಿದ್ದನ್ನೆಲ್ಲಾ ಚಿಪ್ಪೋರನ ಮಗನಾದ ಬಾಲಾಕನು ನೋ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ಮರುದಿವಸದಲ್ಲಿ ಬಾಲಾಕನು ಬಿಳಾಮನನ್ನು ತಕ್ಕೊಂಡು ಬಾಳನ ಎತ್ತರವಾದ ಸ್ಥಳಕ್ಕೆ ಹತ್ತಿಸಿದನು; ಅಲ್ಲಿಂದ ಅವನು ಜನರ ಕಡ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ಾಗವನ್ನು ನೋ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 ಜನರು ಬಹುಮಂದಿಯಾದದರಿಂದ ಮೋವಾಬಿನವರು ಅವರಿಗೆ ಬಹಳವಾಗಿ ಅಂಜಿದರು; ಮೋವಾಬಿ ನವರು ಇಸ್ರಾಯೇಲ್‌ ಮಕ್ಕಳನ್ನು ಕ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ಗಿಲು 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ದರಿಂದ ಮೋವಾಬ್ಯರು ಮಿದ್ಯಾನ್ಯರ ಹಿರಿಯರಿಗೆ ಹೇಳಿದ್ದೇನಂದರೆ--ಈಗ ಈ ಸಮೂಹವು ನಮ್ಮ ಸುತ್ತಲಿರುವದನ್ನೆಲ್ಲಾ ಎ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ಡವಿಯ ಹುಲ್ಲನ್ನು ಮೇಯುವಂತೆ ಮೇಯುವದು. ಆ ಕಾಲದಲ್ಲಿ ಚಿಪ್ಪೋ ರನ ಮಗನಾದ ಬಾಲಾಕನು ಮೋವಾಬ್ಯರ ಅರಸ 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ವನು ತನ್ನ ಜನರ ಮಕ್ಕಳ ದೇಶದ ನದಿತೀರದಲ್ಲಿರುವ ಪೆತೋರಿಗೆ ದೂತರನ್ನು ಕಳುಹಿಸಿ ಬೆಯೋರನ ಮಗನಾದ ಬಿಳಾಮನನ್ನು ಕರೆಯ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ದ್ದೇನಂದರೆ--ಇಗೋ, ಒಂದು ಜನಾಂಗವು ಐಗುಪ್ತದಿಂದ ಹೊರಟಿತು; ಇಗೋ, ಅದು ಭೂಮುಖವನ್ನು ಮುಚ್ಚಿ ನನಗೆದುರ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ಾನು ನಿನ್ನನ್ನು ಬಹಳವಾಗಿ ಘನಪಡಿಸುವೆನು; ನೀನು ನನಗೆ ಹೇಳುವದನ್ನೆಲ್ಲಾ ನಾನು ಮಾಡುವೆನು; ಆದಕಾರಣ ನೀನು ದಯಮ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ಈಗ ನೀನು ದಯಮಾಡಿ ಬಂದು ಈ ಜನವನ್ನು ನನಗಾಗಿ ಶಪಿಸು; ಅವರು ನನಗಿಂತ ಬಲಿಷ್ಠರಾಗಿದ್ದಾರೆ. ಒಂದು ವೇಳೆ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ೆದ್ದೇನು, ನಾವು ಅವರನ್ನು ಹೊಡೆದೇವು; ನಾನು ಅವರನ್ನು ದೇಶದೊಳಗಿಂದ ಹೊರಡಿಸೇನು; ನೀನು ಯಾವನನ್ನು ಆಶೀರ್ವದಿಸು ತ್ತೀಯ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ಆಶೀರ್ವದಿಸಲ್ಪಟ್ಟವನೇ; ನೀನು ಯಾವನನ್ನು ಶಪಿಸುತ್ತೀಯೋ ಅವನು ಶಪಿಸಲ್ಪಟ್ಟವನೇ ಎಂದು ನಾನು ಬಲ್ಲ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ಮೋವಾಬಿನ ಹಿರಿಯರೂ ಮಿದ್ಯಾನಿನ ಹಿರಿಯರೂ ಕಣಿ ಕೇಳುವದಕ್ಕಾಗಿ ತಮ್ಮ ಕೈಯಲ್ಲಿ ಕಾಣಿಕೆ ಗಳನ್ನು ತಕ್ಕೊಂಡು ಹೋದ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ು ಬಿಳಾಮನ ಬಳಿಗೆ ಬಂದು ಅವನಿಗೆ ಬಾಲಾಕನ ಮಾತುಗಳನ್ನು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ು ಅವರಿಗೆ ಹೇಳಿದ್ದು--ಈ ರಾತ್ರಿ ಇಲ್ಲಿ ಇಳುಕೊಳ್ಳಿರಿ; ಆಗ ಕರ್ತನು ನನಗೆ ಹೇಳುವ ಪ್ರಕಾರ ನಿಮಗೆ ಉತ್ತರ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ುವೆನು; ಆದ ಕಾರಣ ಮೋವಾಬಿನ ಪ್ರಭುಗಳು ಬಿಳಾಮನ ಸಂಗಡ ಇಳುಕೊಂಡ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ದೇವರು ಬಿಳಾಮನ ಬಳಿಗೆ ಬಂದು--ನಿನ್ನ ಸಂಗಡ ಇರುವ ಈ ಮನುಷ್ಯರು ಯಾರ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ಬಿಳಾ ಮನು ದೇವರಿಗೆ ಹೇಳಿದ್ದೇನಂದರೆ--ಚಿಪ್ಪೋರನ ಮಗನೂ ಮೋವಾಬಿನ ಅರಸನೂ ಬಾಲಾಕನು ನನ್ನ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ು ಈ ಜನರನ್ನು ನನಗಾಗಿ ಶಪಿಸ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ಕಳುಹಿಸ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ಇಗೋ, ಐಗುಪ್ತ ದೇಶದಿಂದ ಹೊರಟಿರುವ ಒಂದು ಜನಾಂಗವು ಭೂಮುಖವನ್ನು ಆವರಿಸಿಕೊಂಡಿದೆ; ಈಗ ನೀನು ಬಂದು ನನಗೋಸ್ಕರ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ಪಿಸು; ಒಂದು ವೇಳೆ ಅದರ ಸಂಗಡ ಯುದ್ಧಮಾಡಿ ಅದನ್ನು ಹೊರಗೆ ಹಾಕುವದಕ್ಕೆ ನಾನು ಸಮರ್ಥನಾದೇನು ಎಂಬ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ದೇವರು ಬಿಳಾಮನಿಗೆ ಹೇಳಿದ್ದೇನಂದರೆನೀನು ಅವರ ಸಂಗಡ ಹೋಗಬೇಡ; ನೀನು ಆ ಜನವನ್ನು ಶಪಿಸಬೇಡ;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ಶೀರ್ವದಿಸಲ್ಪಟ್ಟ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ಬಿಳಾಮನು ಉದಯದಲ್ಲಿ ಎದ್ದು ಬಾಲಾಕನ ಪ್ರಭುಗಳಿಗೆ--ಕರ್ತನು ನಿಮ್ಮ ಸಂಗಡ ಹೋಗುವದಕ್ಕೆ ನನಗೆ ಅಪ್ಪಣ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ುವದಿಲ್ಲ. ನೀವು ನಿಮ್ಮ ದೇಶಕ್ಕೆ ಹೋಗಿರಿ ಎಂದು ಹೇಳಲಾಗ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ಬಿಳಾಮನು ಪ್ರತ್ಯುತ್ತರ ವಾಗಿ ಬಾಲಾಕನ ಸೇವಕರಿಗೆ ಹೇಳಿದ್ದೇನಂದರೆ--ಬಾಲಾಕನು ನನಗೆ ತನ್ನ ಮನೆ ತುಂಬ ಬೆಳ್ಳ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ಗಾರವನ್ನು ಕೊಟ್ಟರೂ ನಾನು ನನ್ನ ದೇವರಾಗಿರುವ ಕರ್ತನ ಮಾತನ್ನು ವಿಾರಿ ಹೆಚ್ಚು ಕಡಿಮೆ ಏನನ್ನೂ ಮಾಡಲಾರ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2026-06-03T10:07:55Z</dcterms:created>
  <dcterms:modified xsi:type="dcterms:W3CDTF">2026-06-03T10:07:55Z</dcterms:modified>
  <dc:title>எண்ணாகமம்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