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ிடத்திலிருக்கிற தாலந்தை எடுத்து, பத்துத் தாலந்துள்ளவனுக்குக் கொட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ில் ஐந்துபேர் புத்தியுள்ளவர்களும், ஐந்துபேர் புத்தியில்லாதவர்களுமாயிரு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ள்ளவனெவனோ அவனுக்குக் கொடுக்கப்படும், பரிபூரணமும் அடைவான்; இல்லாதவனிடத்திலிருந்து உள்ளதும் எடுத்துக்கொள்ளப்ப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ள்ளவனெவனோ அவனுக்குக் கொடுக்கப்படும், பரிபூரணமும் அடைவான்; இல்லாதவனிடத்திலிருந்து உள்ளதும் எடுத்துக்கொள்ளப்ப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ுத்தியில்லாதவர்கள் தங்கள் தீவட்டிகளை எடுத்துக்கொண்டுபோனார்கள், எண்ணெயையோ கூடக்கொண்டுபோகவ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ரயோஜனமற்ற ஊழியக்காரனாகிய இவனைப் புறம்பான இருளிலே தள்ளிப்போடுங்கள்; அங்கே அழுகையும் பற்கடிப்பும் உண்டாயிருக்கும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ுத்தியுள்ளவர்கள் தங்கள் தீவட்டிகளோடுங்கூடத் தங்கள் பாத்திரங்களில் எண்ணெயையும் கொண்டுபோ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ணவாளன் வரத் தாமதித்தபோது அவர்கள் எல்லாரும் நித்திரைமயக்கமடைந்து தூங்கிவி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ன்றியும் மனுஷகுமாரன் தமது மகிமைபொருந்தினவராய்ச் சகல பரிசுத்த தூதரோடுங்கூட வரும்போது, தமது மகிமையுள்ள சிங்காசனத்தின்மேல் வீற்றிருப்ப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ன்றியும் மனுஷகுமாரன் தமது மகிமைபொருந்தினவராய்ச் சகல பரிசுத்த தூதரோடுங்கூட வரும்போது, தமது மகிமையுள்ள சிங்காசனத்தின்மேல் வீற்றிருப்ப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 தாலந்தை வாங்கினவன் வந்து: ஆண்டவனே நீர் விதைக்காத இடத்தில் அறுக்கிறவரும், தெளிக்காத இடத்தில் சேர்க்கிறவருமான கடின இருதயமுள்ள மனுஷன் என்று அறிவ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டுராத்திரியிலே: இதோ மணவாளன் வருகிறார், அவருக்கு எதிர்கொண்டுபோகப்புறப்படுங்கள் என்கிற சத்தம் உண்டா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, சகல ஜனங்களும் அவருக்கு முன்பாகச் சேர்க்கப்படுவார்கள். மேய்ப்பனானவன் செம்மறியாடுகளையும் வெள்ளாடுகளையும் வெவ்வேறாக பிரிக்கிறது போல அவர்களை அவர் பிரித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, சகல ஜனங்களும் அவருக்கு முன்பாகச் சேர்க்கப்படுவார்கள். மேய்ப்பனானவன் செம்மறியாடுகளையும் வெள்ளாடுகளையும் வெவ்வேறாக பிரிக்கிறது போல அவர்களை அவர் பிரித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ந்தக் கன்னிகைகள் எல்லாரும் எழுந்திருந்து, தங்கள் தீவட்டிகளை ஆயத்தப்படுத்த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ெம்மறியாடுகளைத் தமது வலது பக்கத்திலும், வெள்ளாடுகளைத் தமது இடது பக்கத்திலும் நிறுத்துவ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த்தியில்லாதவர்கள் புத்தியுள்ளவர்களை நோக்கி: உங்கள் எண்ணெயில் எங்களுக்குக் கொஞ்சங்கொடுங்கள், எங்கள் தீவட்டிகள் அணைந்துபோகிறதே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த்தியில்லாதவர்கள் புத்தியுள்ளவர்களை நோக்கி: உங்கள் எண்ணெயில் எங்களுக்குக் கொஞ்சங்கொடுங்கள், எங்கள் தீவட்டிகள் அணைந்துபோகிறதே எ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, ராஜா தமது வலது பக்கத்தில் நிற்பவர்களைப்பார்த்து: வாருங்கள் என் பிதாவினால் ஆசீர்வதிக்கப்பட்டவர்களே, உலகம் உண்டானதுமுதல் உங்களுக்காக ஆசீர்வாதம் பண்ணப்பட்டிருக்கிற ராஜ்யத்தைச் சுதந்தரித்துக்கொள்ள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, ராஜா தமது வலது பக்கத்தில் நிற்பவர்களைப்பார்த்து: வாருங்கள் என் பிதாவினால் ஆசீர்வதிக்கப்பட்டவர்களே, உலகம் உண்டானதுமுதல் உங்களுக்காக ஆசீர்வாதம் பண்ணப்பட்டிருக்கிற ராஜ்யத்தைச் சுதந்தரித்துக்கொள்ள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த்தியுள்ளவர்கள் பிரதியுத்தரமாக: அப்படியல்ல, எங்களுக்கும் உங்களுக்கும் போதாமலிராதபடி, நீங்கள் விற்கிறவர்களிடத்திற் போய், உங்களுக்காக வாங்கிக்கொள்ளுங்கள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 தாலந்தை வாங்கினவன் வந்து: ஆண்டவனே நீர் விதைக்காத இடத்தில் அறுக்கிறவரும், தெளிக்காத இடத்தில் சேர்க்கிறவருமான கடின இருதயமுள்ள மனுஷன் என்று அறிவ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த்தியுள்ளவர்கள் பிரதியுத்தரமாக: அப்படியல்ல, எங்களுக்கும் உங்களுக்கும் போதாமலிராதபடி, நீங்கள் விற்கிறவர்களிடத்திற் போய், உங்களுக்காக வாங்கிக்கொள்ளுங்கள் எ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அவர்கள் வாங்கப் போனபோது மணவாளன் வந்துவிட்டார்; ஆயத்தமாயிருந்தவர்கள் அவரோடே கூடக் கலியாண வீட்டிற்குள் பிரவேசித்தார்கள்; கதவும் அடைக்கப்பட்ட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யே அவர்கள் வாங்கப் போனபோது மணவாளன் வந்துவிட்டார்; ஆயத்தமாயிருந்தவர்கள் அவரோடே கூடக் கலியாண வீட்டிற்குள் பிரவேசித்தார்கள்; கதவும் அடைக்கப்பட்ட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, மற்றக் கன்னிகைகளும் வந்து: ஆண்டவரே, ஆண்டவரே எங்களுக்குத் திறக்கவேண்டும்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: உங்களை அறியே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னுஷகுமாரன் வரும் நாளையாவது நாழிகையையாவது நீங்கள் அறியாதிருக்கிறபடியால் விழித்திர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ன்றியும் பரலோகராஜ்யம் புறத்தேசத்துக்குப் பிரயாணமாய்ப் போகிற ஒரு மனுஷன் தன் ஊழியக்காரரை அழைத்து, தன் ஆஸ்தியை அவர்கள் வசமாய் ஒப்புக்கொடுத்ததுபோல் இருக்கிற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ன்றியும் பரலோகராஜ்யம் புறத்தேசத்துக்குப் பிரயாணமாய்ப் போகிற ஒரு மனுஷன் தன் ஊழியக்காரரை அழைத்து, தன் ஆஸ்தியை அவர்கள் வசமாய் ஒப்புக்கொடுத்ததுபோல் இருக்கிற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வனுடைய திறமைக்குத்தக்கதாக, ஒருவனிடத்தில் ஐந்து தாலந்தும், ஒருவனிடத்தில் இரண்டு தாலந்தும், ஒருவனிடத்தில் ஒரு தாலந்தும், கொடுத்து, உடனே பிரயாணப்பட்டுப் போ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வனுடைய திறமைக்குத்தக்கதாக, ஒருவனிடத்தில் ஐந்து தாலந்தும், ஒருவனிடத்தில் இரண்டு தாலந்தும், ஒருவனிடத்தில் ஒரு தாலந்தும், கொடுத்து, உடனே பிரயாணப்பட்டுப் போ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, நான் பயந்துபோய், உமது தாலந்தை நிலத்தில் புதைத்து வைத்தேன்; இதோ, உம்முடையதை வாங்கிக்கொள்ளும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ஐந்து தாலந்தை வாங்கினவன் போய், அவைகளைக்கொண்டு வியாபாரம் பண்ணி, வேறு ஐந்து தாலந்தைச் சம்பாதித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சியாயிருந்தேன், எனக்குப் போஜனங்கொடுத்தீர்கள்; தாகமாயிருந்தேன் என் தாகத்தைத் தீர்த்தீர்கள்; அந்நியனாயிருந்தேன் என்னைச் சேர்த்துக்கொண்டீர்கள்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சியாயிருந்தேன், எனக்குப் போஜனங்கொடுத்தீர்கள்; தாகமாயிருந்தேன் என் தாகத்தைத் தீர்த்தீர்கள்; அந்நியனாயிருந்தேன் என்னைச் சேர்த்துக்கொண்டீர்கள்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இரண்டு தாலந்தை வாங்கினவனும், வேறு இரண்டு தாலந்தைச் சம்பாதி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வஸ்திரமில்லாதிருந்தேன், எனக்கு வஸ்திரங்கொடுத்தீர்கள்; வியாதியாயிருந்தேன், என்னை விசாரிக்க வந்தீர்கள்; காவலிலிருந்தேன், என்னைப் பார்க்கவந்தீர்கள் என்ப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வஸ்திரமில்லாதிருந்தேன், எனக்கு வஸ்திரங்கொடுத்தீர்கள்; வியாதியாயிருந்தேன், என்னை விசாரிக்க வந்தீர்கள்; காவலிலிருந்தேன், என்னைப் பார்க்கவந்தீர்கள் என்ப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 தாலந்தை வாங்கினவன், போய், நிலத்தைத் தோண்டி, தன் எஜமானுடைய பணத்தைப் புதைத்து வைத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ெகுகாலமானபின்பு அந்த ஊழியக்காரருடைய எஜமான் திரும்பிவந்து, அவர்களிடத்தில் கணக்குக்கேட்ட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ஐந்து தாலந்தை வாங்கினவன் வேறு ஐந்து தாலந்தைக் கொண்டுவந்து: ஆண்டவனே, ஐந்து தாலந்தை என்னிடத்தில் ஒப்புவித்தீரே; அவைகளைக்கொண்டு, இதோ வேறு ஐந்து தாலந்தைச் சம்பாதித்தேன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ஐந்து தாலந்தை வாங்கினவன் வேறு ஐந்து தாலந்தைக் கொண்டுவந்து: ஆண்டவனே, ஐந்து தாலந்தை என்னிடத்தில் ஒப்புவித்தீரே; அவைகளைக்கொண்டு, இதோ வேறு ஐந்து தாலந்தைச் சம்பாதித்தே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ுடைய எஜமான் பிரதியுத்தரமாக: பொல்லாதவனும் சோம்பனுமான ஊழியக்காரனே, நான் விதைக்காத இடத்தில் அறுக்கிறவனென்றும், தெளிக்காத இடத்தில் சேர்க்கிறவனென்றும் அறிந்திருந்தாயே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ுடைய எஜமான் அவனை நோக்கி: நல்லது, உத்தமமும் உண்மையுமான ஊழியக்காரனே, கொஞ்சத்திலே உண்மையாயிருந்தாய், அநேகத்தின் மேல் உன்னை அதிகாரியாக வைப்பேன், உன் எஜமானுடைய சந்தோஷத்திற்குள் பிரவேசி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ுடைய எஜமான் அவனை நோக்கி: நல்லது, உத்தமமும் உண்மையுமான ஊழியக்காரனே, கொஞ்சத்திலே உண்மையாயிருந்தாய், அநேகத்தின் மேல் உன்னை அதிகாரியாக வைப்பேன், உன் எஜமானுடைய சந்தோஷத்திற்குள் பிரவேசி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ரண்டு தாலந்தை வாங்கினவனும் வந்து: ஆண்டவனே, இரண்டு தாலந்தை என்னிடத்தில் ஒப்புவித்தீரே; அவைகளைக்கொண்டு, இதோ வேறு இரண்டு தாலந்தைச் சம்பாதித்தேன் என்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ரண்டு தாலந்தை வாங்கினவனும் வந்து: ஆண்டவனே, இரண்டு தாலந்தை என்னிடத்தில் ஒப்புவித்தீரே; அவைகளைக்கொண்டு, இதோ வேறு இரண்டு தாலந்தைச் சம்பாதித்தேன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எஜமான் அவனை நோக்கி: நல்லது, உத்தமமும் உண்மையுமுள்ள ஊழியக்காரனே, கொஞ்சத்திலே உண்மையாயிருந்தாய், அநேகத்தின் மேல் உன்னை அதிகாரியாக வைப்பேன்; உன் எஜமானுடைய சந்தோஷத்திற்குள் பிரவேசி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எஜமான் அவனை நோக்கி: நல்லது, உத்தமமும் உண்மையுமுள்ள ஊழியக்காரனே, கொஞ்சத்திலே உண்மையாயிருந்தாய், அநேகத்தின் மேல் உன்னை அதிகாரியாக வைப்பேன்; உன் எஜமானுடைய சந்தோஷத்திற்குள் பிரவேசி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, நீதிமான்கள் அவருக்குப் பிரதியுத்தரமாக: ஆண்டவரே, நாங்கள் எப்பொழுது உம்மைப் பசியுள்ளவர்களாகக் கண்டு உமக்குப் போஜனங்கொடுத்தோம்? எப்பொழுது உம்மைத் தாகமுள்ளவர்களாகக் கண்டு உம்முடைய தாகத்தைத் தீர்த்தோம்?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, நீதிமான்கள் அவருக்குப் பிரதியுத்தரமாக: ஆண்டவரே, நாங்கள் எப்பொழுது உம்மைப் பசியுள்ளவர்களாகக் கண்டு உமக்குப் போஜனங்கொடுத்தோம்? எப்பொழுது உம்மைத் தாகமுள்ளவர்களாகக் கண்டு உம்முடைய தாகத்தைத் தீர்த்தோம்?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எப்பொழுது உம்மை அந்நியராகக்கண்டு உம்மைச் சேர்த்துக்கொண்டோம்? எப்பொழுது உம்மை வஸ்திரமில்லாதவராகக்கண்டு உமக்கு வஸ்திரங்கொடுத்தோம்?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எப்பொழுது உம்மை வியாதியுள்ளவராகவும், காவலிலிருக்கிறவராகவும் கண்டு, உம்மிடத்தில் வந்தோம் என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ுடைய எஜமான் பிரதியுத்தரமாக: பொல்லாதவனும் சோம்பனுமான ஊழியக்காரனே, நான் விதைக்காத இடத்தில் அறுக்கிறவனென்றும், தெளிக்காத இடத்தில் சேர்க்கிறவனென்றும் அறிந்திருந்தாயே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ற்கு ராஜா பிரதியுத்தரமாக: மிகவும் சிறியவராகிய என் சகோதரரான இவர்களில் ஒருவனுக்கு நீங்கள் எதைச் செய்தீர்களோ, அதை எனக்கே செய்தீர்கள் என்று மெய்யாகவே உங்களுக்குச் சொல்லுகிறேன் என்ப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ற்கு ராஜா பிரதியுத்தரமாக: மிகவும் சிறியவராகிய என் சகோதரரான இவர்களில் ஒருவனுக்கு நீங்கள் எதைச் செய்தீர்களோ, அதை எனக்கே செய்தீர்கள் என்று மெய்யாகவே உங்களுக்குச் சொல்லுகிறேன் என்ப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, இடதுபக்கத்தில் நிற்கிறவர்களைப்பார்த்து அவர்: சபிக்கப்பட்டவர்களே, என்னைவிட்டு, பிசாசுக்காகவும் அவன் தூதர்களுக்காகவும் ஆயத்தம்பண்ணப்பட்டிருக்கிற நித்திய அக்கினியிலே போங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, இடதுபக்கத்தில் நிற்கிறவர்களைப்பார்த்து அவர்: சபிக்கப்பட்டவர்களே, என்னைவிட்டு, பிசாசுக்காகவும் அவன் தூதர்களுக்காகவும் ஆயத்தம்பண்ணப்பட்டிருக்கிற நித்திய அக்கினியிலே போங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சியாயிருந்தேன், நீங்கள் எனக்குப் போஜனங்கொடுக்கவில்லை; தாகமாயிருந்தேன் நீங்கள் என் தாகத்தைத் தீர்க்கவில்லை;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சியாயிருந்தேன், நீங்கள் எனக்குப் போஜனங்கொடுக்கவில்லை; தாகமாயிருந்தேன் நீங்கள் என் தாகத்தைத் தீர்க்கவில்லை;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ந்நியனாயிருந்தேன் நீங்கள் என்னைச் சேர்த்துக்கொள்ளவில்லை; வஸ்திரமில்லாதிருந்தேன், நீங்கள் எனக்கு வஸ்திரங்கொடுக்கவில்லை; வியாதியுள்ளவனாயும் காவலிலடைக்கப்பட்டவனாயும் இருந்தேன், நீங்கள் என்னை விசாரிக்கவரவில்லை என்ப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ந்நியனாயிருந்தேன் நீங்கள் என்னைச் சேர்த்துக்கொள்ளவில்லை; வஸ்திரமில்லாதிருந்தேன், நீங்கள் எனக்கு வஸ்திரங்கொடுக்கவில்லை; வியாதியுள்ளவனாயும் காவலிலடைக்கப்பட்டவனாயும் இருந்தேன், நீங்கள் என்னை விசாரிக்கவரவில்லை என்ப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ொழுது, அவர்களும் அவருக்குப் பிரதியுத்தரமாக: ஆண்டவரே, உம்மைப் பசியுள்ளவராகவும், தாகமுள்ளவராகவும், அந்நியராகவும், வஸ்திரமில்லாதவராகவும், வியாதியுள்ளவராகவும், காவலிலிடைக்கப்பட்டவராகவும் நாங்கள் எப்பொழுது கண்டு, உமக்கு உதவிசெய்யாதிருந்தோம் என்ப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ொழுது, அவர்களும் அவருக்குப் பிரதியுத்தரமாக: ஆண்டவரே, உம்மைப் பசியுள்ளவராகவும், தாகமுள்ளவராகவும், அந்நியராகவும், வஸ்திரமில்லாதவராகவும், வியாதியுள்ளவராகவும், காவலிலிடைக்கப்பட்டவராகவும் நாங்கள் எப்பொழுது கண்டு, உமக்கு உதவிசெய்யாதிருந்தோம் என்ப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யானால் நீ என் பணத்தைக் காசுக்காரர் வசத்தில் போட்டுவைக்கவேண்டியதாயிருந்தது; அப்பொழுது நான் வந்து என்னுடையதை வட்டியோடே வாங்கிக்கொள்வேனே, என்று சொல்லி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அவர் அவர்களுக்குப் பிரதியுத்தரமாக: மிகவும் சிறியவர்களாகிய இவர்களில் ஒருவனுக்கு நீங்கள் எதைச் செய்யாதிருந்தீர்களோ, அதை எனக்கே செய்யாதிருந்தீர்கள் என்று மெய்யாகவே உங்களுக்குச் சொல்லுகிறேன் என்ப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அவர் அவர்களுக்குப் பிரதியுத்தரமாக: மிகவும் சிறியவர்களாகிய இவர்களில் ஒருவனுக்கு நீங்கள் எதைச் செய்யாதிருந்தீர்களோ, அதை எனக்கே செய்யாதிருந்தீர்கள் என்று மெய்யாகவே உங்களுக்குச் சொல்லுகிறேன் என்ப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ந்தப்படி, இவர்கள் நித்திய ஆக்கினை அடையவும், நீதிமான்களோ நித்திய ஜீவனை அடையவும் போவார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, பரலோகராஜ்யம் தங்கள் தீவட்டிகளைப் பிடித்துக்கொண்டு மணவாளனுக்கு எதிர்கொண்டுபோகப் புறப்பட்ட பத்துக் கன்னிகைகளுக்கு ஒப்பாயி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, பரலோகராஜ்யம் தங்கள் தீவட்டிகளைப் பிடித்துக்கொண்டு மணவாளனுக்கு எதிர்கொண்டுபோகப் புறப்பட்ட பத்துக் கன்னிகைகளுக்கு ஒப்பாயிரு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इसलिये वह तोड़ा उस से ले लो, और जिस के पास दस तोड़े हैं, उस को दे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न में पांच मूर्ख और पांच समझदार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क्योंकि जिस किसी के पास है, उसे और दिया जाएगा; और उसके पास बहुत हो जाएगा: परन्तु जिस के पास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उस से वह भी जो उसके पास है, ले ल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मूर्खों ने अपनी मशालें तो लीं, परन्तु अपने साथ तेल नहीं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इस निकम्मे दास को बाहर के अन्धेरे में डाल दो, जहां रोना और दांत पीसना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न्तु समझदारों ने अपनी मशालों के साथ अपनी कुप्पियों में तेल भी भर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जब दुल्हे के आने में देर हुई, तो वे सब ऊंघने लगीं, और सो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जब मनुष्य का पुत्र अपनी महिमा में आएगा, और सब स्वर्ग दूत उसके साथ आएंगे तो वह अपनी महिम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िहांसन पर विराजमान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ब जिस को एक तोड़ा मिला था, उस ने आकर कहा; हे स्वामी, मैं तुझे जानता था, कि तू कठोर मनुष्य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आधी रात को धूम मची, कि देखो, दूल्हा आ रहा है, उस से भेंट करने के लिये चल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सब जातियां उसके साम्हने इकट्ठी की जाएंगी; और जैसा चरवाहा भेड़ों को बकिरयों से अलग कर देत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ैसा ही वह उन्हें एक दूसरे से अलग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वे सब कुंवारियां उठकर अपनी मशालें ठीक करने लग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वह भेड़ों को अपनी दाहिनी ओर और बकिरयों को बाई और खड़ी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मूर्खों ने समझदारों से कहा, अपने तेल में से कुछ हमें भी दो, क्योंकि हमारी मशालें बुझी जा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तब राजा अपनी दाहिनी ओर वालों से कहेगा, हे मेरे पिता के धन्य लोगों, आओ, उस राज्य के अधिकारी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ओ, जो जगत के आदि से तुम्हारे लिये तैयार किया हुआ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न्तु समझदारों ने उत्तर दिया कि कदाचित हमारे और तुम्हारे लिये पूरा न हो; भला तो यह है, कि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जहां नहीं छीटता वहां से बटो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ेचने वालों के पास जाकर अपने लिये मोल ले ल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ब वे मोल लेने को जा रही थीं, तो दूल्हा आ पहुंचा, और जो तैयार थीं, वे उसके साथ ब्याह के घर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लीं गई और द्वार बन्द कि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सके बाद वे दूसरी कुंवारियां भी आकर कहने लगीं, हे स्वामी, हे स्वामी, हमारे लिये द्वार खोल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 ने उत्तर दिया, कि मैं तुम से सच कहता हूं, मैं तुम्हें नहीं जान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इसलिये जागते रहो, क्योंकि तुम न उस दिन को जानते हो, न उस घड़ी क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क्योंकि यह उस मनुष्य की सी दशा है जिस ने परदेश को जाते समय अपने दासों को बुलाकर, अपनी संपत्ति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सौंप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उस ने एक को पांच तोड़, दूसरे को दो, और तीसरे को एक; अर्थात हर एक को उस की सामर्थ के अनुसार दि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तब पर देश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सो मैं डर गया और जाकर तेरा तोड़ा मिट्टी में छिपा दिया; देख, जो तेरा है, वह यह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जिस को पांच तोड़े मिले थे, उस ने तुरन्त जाकर उन से लेन देन किया, और पांच तोड़े और कम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क्योंकि मैं भूखा था, और तुम ने मुझे खाने को दिया; मैं प्यासा था, और तुम ने मुझे पानी पिलाया,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देशी था, तुम ने मुझे अपने घर में ठहर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सी रीति से जिस को दो मिले थे, उस ने भी दो और कम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मैं नंगा था, तुम ने मुझे कपड़े पहिनाए; मैं बीमार था, तुम ने मेरी सुधि ली, मैं बन्दीगृह में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 मुझ से मिलने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परन्तु जिस को एक मिला था, उस ने जाकर मिट्टी खोदी, और अपने स्वामी के रुपये छिपा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बहुत दिनों के बाद उन दासों का स्वामी आकर उन से लेखा ले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जिस को पांच तोड़े मिले थे, उस ने पांच तोड़े और लाकर कहा; हे स्वामी, तू ने मुझे पांच तोड़े सौंप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े, देख मैं ने पांच तोड़े और कमा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उसके स्वामी ने उसे उत्तर दिया, कि हे दुष्ट और आलसी दास; जब यह तू जानता था, कि जहां मैं ने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उसके स्वामी ने उससे कहा, धन्य हे अच्छे और विश्वासयोग्य दास, तू थोड़े में विश्वासयोग्य रहा;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झे बहुत वस्तुओं का अधिकारी बनाऊंगा अपने स्वामी के आनन्द में सम्भाग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जिस को दो तोड़े मिले थे, उस ने भी आकर कहा; हे स्वामी तू ने मुझे दो तोड़े सौंपें थे, देख,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दो तोड़े और कम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उसके स्वामी ने उस से कहा, धन्य हे अच्छे और विश्वासयोग्य दास, तू थोड़े में विश्वासयोग्य रहा,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झे बहुत वस्तुओं का अधिकारी बनाऊंगा अपने स्वामी के आनन्द में सम्भाग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तब धर्मी उस को उत्तर देंगे कि हे प्रभु, हम ने कब तुझे भूखा देखा और खिलाया? या प्यासा देख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ला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हम ने कब तुझे पर देशी देखा और अपने घर में ठहराया या नंगा देखा, और कपड़े पहिना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हम ने कब तुझे बीमार या बन्दीगृह में देखा और तुझ से मिलने आ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ोया वहां से काटता हूं; और जहां मैं ने नहीं छीटा वहां से बटो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तब राजा उन्हें उत्तर देगा; मैं तुम से सच कहता हूं, कि तुम ने जो मेरे इन छोटे से छोटे भाइयो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किसी एक के साथ किया, वह मेरे ही साथ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तब वह बाईं ओर वालों से कहेगा, हे स्रापित लोगो, मेरे साम्हने से उस अनन्त आग में चले जाओ, जो शैत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सके दूतों के लिये तैयार की 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क्योंकि मैं भूखा था, और तुम ने मुझे खाने को नहीं दिया, मैं प्यासा था, और तुम ने मुझे पानी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ि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मैं परदेशी था, और तुम ने मुझे अपने घर में नहीं ठहराया; मैं नंगा था, और तुम ने मुझे कपड़े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िनाए; बीमार और बन्दीगृह में था, और तुम ने मेरी सुधि न 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तब वे उत्तर देंगे, कि हे प्रभु, हम ने तुझे कब भूखा, या प्यासा, या परदेशी, या नंगा, या बीमार, 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्दीगृह में देखा, और तेरी सेवा टहल न क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ो तुझे चाहिए था, कि मेरा रुपया सर्राफों को दे देता, तब मैं आकर अपना धन ब्याज समेत ले ले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तब वह उन्हें उत्तर देगा, मैं तुम से सच कहता हूं कि तुम ने जो इन छोटे से छोटों में से किसी एक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थ नहीं किया, वह मेरे साथ भी नहीं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और यह अनन्त दण्ड भोगेंगे परन्तु धर्मी अनन्त जीवन में प्रवेश क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स्वर्ग का राज्य उन दस कुंवारियों के समान होगा जो अपनी मशालें लेकर दूल्हे से भेंट करने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ल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2026-09-05T22:13:14Z</dcterms:created>
  <dcterms:modified xsi:type="dcterms:W3CDTF">2026-09-05T22:13:14Z</dcterms:modified>
  <dc:title>मत्ती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