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ராஜாவே
என் தேவனாம் கர்த்தரே
நான் உம்மை வாழ்த்துகிறேன்
நன்மைகள் நினைக்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- (4)
நன்றி நன்றி நாதா
அளவில்லா அன்பிற்கா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க்கரம் என்னை தாங்கி
உன் கடும் பிரட்சனைகளிலும்
முன்னேறி செல்வதிற்கு
பலத்தை நீர் தந்தற்காய் --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ற்கிறவர் முன்பிலும்
தள்ளினவர் மத்தியில்
பந்தி ஆயத்தப்படுத்தி
அன்பாக கனம் பண்ணினீர் --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ான் செலுத்திடுவேன்
ஆயிரம் பாடல்களோ
என் உயிர் காலம் முழுதும்
இரட்சிப்பை உயர்த்திடுவேன் --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2026-07-30T13:45:51Z</dcterms:created>
  <dcterms:modified xsi:type="dcterms:W3CDTF">2026-07-30T13:45:51Z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