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தூகலம் கொண்டாட்டமே
என் இயேசுவின் சந்நிதானத்தில்
ஆனந்தம் ஆனந்தமே
என் அப்பாவின் திருப்பாதத்த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மெல்லாம் பறந்தது
நோய்களெல்லாம் தீர்ந்தது
இயேசுவின் இரத்தத்தினால்
கிறிஸ்துவுக்குள் வாழ்வு கிருபையால் மீட்பு
பரிசுத்த ஆவியின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ாதி தேவன் தினம்தோறும் தங்கும்
தேவாலயம் நாமே
ஆவியான தேவன் அச்சாரமானார்
அதிசயம் அதிசய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ல்லவர் என் இயேசு
வாழ வைக்கும் தெய்வம்
வெற்றிமேலே வெற்றி தந்தார்
ஒருமனமாய் கூடி ஓசன்னா பாடி
ஊரெல்லாம் கொடியேற்ற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க்காள சத்தம், தூதர்கள் கூட்டம்
நேசர் வருகின்றார்
ஒருநொடி பொழுதில் மறுரூபமாவோம்
மகிமையில் பிரவேசி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2026-07-31T21:53:56Z</dcterms:created>
  <dcterms:modified xsi:type="dcterms:W3CDTF">2026-07-31T21:53:56Z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