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slides/slide91.xml" ContentType="application/vnd.openxmlformats-officedocument.presentationml.slide+xml"/>
  <Override PartName="/ppt/notesSlides/notesSlide91.xml" ContentType="application/vnd.openxmlformats-officedocument.presentationml.notesSlid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9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99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10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101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103.xml" ContentType="application/vnd.openxmlformats-officedocument.presentationml.slide+xml"/>
  <Override PartName="/ppt/notesSlides/notesSlide103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104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105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106.xml" ContentType="application/vnd.openxmlformats-officedocument.presentationml.notesSlide+xml"/>
  <Override PartName="/ppt/slides/slide107.xml" ContentType="application/vnd.openxmlformats-officedocument.presentationml.slide+xml"/>
  <Override PartName="/ppt/notesSlides/notesSlide107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08.xml" ContentType="application/vnd.openxmlformats-officedocument.presentationml.notesSlide+xml"/>
  <Override PartName="/ppt/slides/slide109.xml" ContentType="application/vnd.openxmlformats-officedocument.presentationml.slide+xml"/>
  <Override PartName="/ppt/notesSlides/notesSlide109.xml" ContentType="application/vnd.openxmlformats-officedocument.presentationml.notesSlide+xml"/>
  <Override PartName="/ppt/slides/slide11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111.xml" ContentType="application/vnd.openxmlformats-officedocument.presentationml.slide+xml"/>
  <Override PartName="/ppt/notesSlides/notesSlide111.xml" ContentType="application/vnd.openxmlformats-officedocument.presentationml.notesSlide+xml"/>
  <Override PartName="/ppt/slides/slide112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113.xml" ContentType="application/vnd.openxmlformats-officedocument.presentationml.slide+xml"/>
  <Override PartName="/ppt/notesSlides/notesSlide113.xml" ContentType="application/vnd.openxmlformats-officedocument.presentationml.notesSlide+xml"/>
  <Override PartName="/ppt/slides/slide114.xml" ContentType="application/vnd.openxmlformats-officedocument.presentationml.slide+xml"/>
  <Override PartName="/ppt/notesSlides/notesSlide114.xml" ContentType="application/vnd.openxmlformats-officedocument.presentationml.notesSlide+xml"/>
  <Override PartName="/ppt/slides/slide115.xml" ContentType="application/vnd.openxmlformats-officedocument.presentationml.slide+xml"/>
  <Override PartName="/ppt/notesSlides/notesSlide115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117.xml" ContentType="application/vnd.openxmlformats-officedocument.presentationml.slide+xml"/>
  <Override PartName="/ppt/notesSlides/notesSlide117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120.xml" ContentType="application/vnd.openxmlformats-officedocument.presentationml.slide+xml"/>
  <Override PartName="/ppt/notesSlides/notesSlide120.xml" ContentType="application/vnd.openxmlformats-officedocument.presentationml.notesSlide+xml"/>
  <Override PartName="/ppt/slides/slide121.xml" ContentType="application/vnd.openxmlformats-officedocument.presentationml.slide+xml"/>
  <Override PartName="/ppt/notesSlides/notesSlide121.xml" ContentType="application/vnd.openxmlformats-officedocument.presentationml.notesSlide+xml"/>
  <Override PartName="/ppt/slides/slide122.xml" ContentType="application/vnd.openxmlformats-officedocument.presentationml.slide+xml"/>
  <Override PartName="/ppt/notesSlides/notesSlide122.xml" ContentType="application/vnd.openxmlformats-officedocument.presentationml.notesSlide+xml"/>
  <Override PartName="/ppt/slides/slide123.xml" ContentType="application/vnd.openxmlformats-officedocument.presentationml.slide+xml"/>
  <Override PartName="/ppt/notesSlides/notesSlide123.xml" ContentType="application/vnd.openxmlformats-officedocument.presentationml.notesSlide+xml"/>
  <Override PartName="/ppt/slides/slide124.xml" ContentType="application/vnd.openxmlformats-officedocument.presentationml.slide+xml"/>
  <Override PartName="/ppt/notesSlides/notesSlide124.xml" ContentType="application/vnd.openxmlformats-officedocument.presentationml.notesSlide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slides/slide127.xml" ContentType="application/vnd.openxmlformats-officedocument.presentationml.slide+xml"/>
  <Override PartName="/ppt/notesSlides/notesSlide127.xml" ContentType="application/vnd.openxmlformats-officedocument.presentationml.notesSlide+xml"/>
  <Override PartName="/ppt/slides/slide12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130.xml" ContentType="application/vnd.openxmlformats-officedocument.presentationml.slide+xml"/>
  <Override PartName="/ppt/notesSlides/notesSlide130.xml" ContentType="application/vnd.openxmlformats-officedocument.presentationml.notesSlide+xml"/>
  <Override PartName="/ppt/slides/slide131.xml" ContentType="application/vnd.openxmlformats-officedocument.presentationml.slide+xml"/>
  <Override PartName="/ppt/notesSlides/notesSlide131.xml" ContentType="application/vnd.openxmlformats-officedocument.presentationml.notesSlide+xml"/>
  <Override PartName="/ppt/slides/slide132.xml" ContentType="application/vnd.openxmlformats-officedocument.presentationml.slide+xml"/>
  <Override PartName="/ppt/notesSlides/notesSlide132.xml" ContentType="application/vnd.openxmlformats-officedocument.presentationml.notesSlide+xml"/>
  <Override PartName="/ppt/slides/slide133.xml" ContentType="application/vnd.openxmlformats-officedocument.presentationml.slide+xml"/>
  <Override PartName="/ppt/notesSlides/notesSlide133.xml" ContentType="application/vnd.openxmlformats-officedocument.presentationml.notesSlide+xml"/>
  <Override PartName="/ppt/slides/slide134.xml" ContentType="application/vnd.openxmlformats-officedocument.presentationml.slide+xml"/>
  <Override PartName="/ppt/notesSlides/notesSlide13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136.xml" ContentType="application/vnd.openxmlformats-officedocument.presentationml.slide+xml"/>
  <Override PartName="/ppt/notesSlides/notesSlide136.xml" ContentType="application/vnd.openxmlformats-officedocument.presentationml.notesSlide+xml"/>
  <Override PartName="/ppt/slides/slide137.xml" ContentType="application/vnd.openxmlformats-officedocument.presentationml.slide+xml"/>
  <Override PartName="/ppt/notesSlides/notesSlide137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138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39.xml" ContentType="application/vnd.openxmlformats-officedocument.presentationml.notesSlide+xml"/>
  <Override PartName="/ppt/slides/slide140.xml" ContentType="application/vnd.openxmlformats-officedocument.presentationml.slide+xml"/>
  <Override PartName="/ppt/notesSlides/notesSlide140.xml" ContentType="application/vnd.openxmlformats-officedocument.presentationml.notesSlide+xml"/>
  <Override PartName="/ppt/slides/slide141.xml" ContentType="application/vnd.openxmlformats-officedocument.presentationml.slide+xml"/>
  <Override PartName="/ppt/notesSlides/notesSlide141.xml" ContentType="application/vnd.openxmlformats-officedocument.presentationml.notesSlide+xml"/>
  <Override PartName="/ppt/slides/slide142.xml" ContentType="application/vnd.openxmlformats-officedocument.presentationml.slide+xml"/>
  <Override PartName="/ppt/notesSlides/notesSlide142.xml" ContentType="application/vnd.openxmlformats-officedocument.presentationml.notesSlide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ppt/slides/slide144.xml" ContentType="application/vnd.openxmlformats-officedocument.presentationml.slide+xml"/>
  <Override PartName="/ppt/notesSlides/notesSlide144.xml" ContentType="application/vnd.openxmlformats-officedocument.presentationml.notesSlide+xml"/>
  <Override PartName="/ppt/slides/slide145.xml" ContentType="application/vnd.openxmlformats-officedocument.presentationml.slide+xml"/>
  <Override PartName="/ppt/notesSlides/notesSlide145.xml" ContentType="application/vnd.openxmlformats-officedocument.presentationml.notesSlide+xml"/>
  <Override PartName="/ppt/slides/slide146.xml" ContentType="application/vnd.openxmlformats-officedocument.presentationml.slide+xml"/>
  <Override PartName="/ppt/notesSlides/notesSlide146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148.xml" ContentType="application/vnd.openxmlformats-officedocument.presentationml.notesSlide+xml"/>
  <Override PartName="/ppt/slides/slide149.xml" ContentType="application/vnd.openxmlformats-officedocument.presentationml.slide+xml"/>
  <Override PartName="/ppt/notesSlides/notesSlide149.xml" ContentType="application/vnd.openxmlformats-officedocument.presentationml.notesSlide+xml"/>
  <Override PartName="/ppt/slides/slide150.xml" ContentType="application/vnd.openxmlformats-officedocument.presentationml.slide+xml"/>
  <Override PartName="/ppt/notesSlides/notesSlide150.xml" ContentType="application/vnd.openxmlformats-officedocument.presentationml.notesSlide+xml"/>
  <Override PartName="/ppt/slides/slide151.xml" ContentType="application/vnd.openxmlformats-officedocument.presentationml.slide+xml"/>
  <Override PartName="/ppt/notesSlides/notesSlide151.xml" ContentType="application/vnd.openxmlformats-officedocument.presentationml.notesSlide+xml"/>
  <Override PartName="/ppt/slides/slide152.xml" ContentType="application/vnd.openxmlformats-officedocument.presentationml.slide+xml"/>
  <Override PartName="/ppt/notesSlides/notesSlide152.xml" ContentType="application/vnd.openxmlformats-officedocument.presentationml.notesSlide+xml"/>
  <Override PartName="/ppt/slides/slide153.xml" ContentType="application/vnd.openxmlformats-officedocument.presentationml.slide+xml"/>
  <Override PartName="/ppt/notesSlides/notesSlide153.xml" ContentType="application/vnd.openxmlformats-officedocument.presentationml.notesSlide+xml"/>
  <Override PartName="/ppt/slides/slide154.xml" ContentType="application/vnd.openxmlformats-officedocument.presentationml.slide+xml"/>
  <Override PartName="/ppt/notesSlides/notesSlide154.xml" ContentType="application/vnd.openxmlformats-officedocument.presentationml.notesSlide+xml"/>
  <Override PartName="/ppt/slides/slide155.xml" ContentType="application/vnd.openxmlformats-officedocument.presentationml.slide+xml"/>
  <Override PartName="/ppt/notesSlides/notesSlide155.xml" ContentType="application/vnd.openxmlformats-officedocument.presentationml.notesSlide+xml"/>
  <Override PartName="/ppt/slides/slide156.xml" ContentType="application/vnd.openxmlformats-officedocument.presentationml.slide+xml"/>
  <Override PartName="/ppt/notesSlides/notesSlide156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157.xml" ContentType="application/vnd.openxmlformats-officedocument.presentationml.notesSlide+xml"/>
  <Override PartName="/ppt/slides/slide158.xml" ContentType="application/vnd.openxmlformats-officedocument.presentationml.slide+xml"/>
  <Override PartName="/ppt/notesSlides/notesSlide158.xml" ContentType="application/vnd.openxmlformats-officedocument.presentationml.notesSlide+xml"/>
  <Override PartName="/ppt/slides/slide159.xml" ContentType="application/vnd.openxmlformats-officedocument.presentationml.slide+xml"/>
  <Override PartName="/ppt/notesSlides/notesSlide159.xml" ContentType="application/vnd.openxmlformats-officedocument.presentationml.notesSlide+xml"/>
  <Override PartName="/ppt/slides/slide160.xml" ContentType="application/vnd.openxmlformats-officedocument.presentationml.slide+xml"/>
  <Override PartName="/ppt/notesSlides/notesSlide160.xml" ContentType="application/vnd.openxmlformats-officedocument.presentationml.notesSlide+xml"/>
  <Override PartName="/ppt/slides/slide161.xml" ContentType="application/vnd.openxmlformats-officedocument.presentationml.slide+xml"/>
  <Override PartName="/ppt/notesSlides/notesSlide161.xml" ContentType="application/vnd.openxmlformats-officedocument.presentationml.notesSlide+xml"/>
  <Override PartName="/ppt/slides/slide162.xml" ContentType="application/vnd.openxmlformats-officedocument.presentationml.slide+xml"/>
  <Override PartName="/ppt/notesSlides/notesSlide162.xml" ContentType="application/vnd.openxmlformats-officedocument.presentationml.notesSlide+xml"/>
  <Override PartName="/ppt/slides/slide163.xml" ContentType="application/vnd.openxmlformats-officedocument.presentationml.slide+xml"/>
  <Override PartName="/ppt/notesSlides/notesSlide163.xml" ContentType="application/vnd.openxmlformats-officedocument.presentationml.notesSlide+xml"/>
  <Override PartName="/ppt/slides/slide164.xml" ContentType="application/vnd.openxmlformats-officedocument.presentationml.slide+xml"/>
  <Override PartName="/ppt/notesSlides/notesSlide164.xml" ContentType="application/vnd.openxmlformats-officedocument.presentationml.notesSlide+xml"/>
  <Override PartName="/ppt/slides/slide165.xml" ContentType="application/vnd.openxmlformats-officedocument.presentationml.slide+xml"/>
  <Override PartName="/ppt/notesSlides/notesSlide165.xml" ContentType="application/vnd.openxmlformats-officedocument.presentationml.notesSlide+xml"/>
  <Override PartName="/ppt/slides/slide166.xml" ContentType="application/vnd.openxmlformats-officedocument.presentationml.slide+xml"/>
  <Override PartName="/ppt/notesSlides/notesSlide166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167.xml" ContentType="application/vnd.openxmlformats-officedocument.presentationml.notesSlide+xml"/>
  <Override PartName="/ppt/slides/slide168.xml" ContentType="application/vnd.openxmlformats-officedocument.presentationml.slide+xml"/>
  <Override PartName="/ppt/notesSlides/notesSlide168.xml" ContentType="application/vnd.openxmlformats-officedocument.presentationml.notesSlide+xml"/>
  <Override PartName="/ppt/slides/slide169.xml" ContentType="application/vnd.openxmlformats-officedocument.presentationml.slide+xml"/>
  <Override PartName="/ppt/notesSlides/notesSlide169.xml" ContentType="application/vnd.openxmlformats-officedocument.presentationml.notesSlide+xml"/>
  <Override PartName="/ppt/slides/slide170.xml" ContentType="application/vnd.openxmlformats-officedocument.presentationml.slide+xml"/>
  <Override PartName="/ppt/notesSlides/notesSlide170.xml" ContentType="application/vnd.openxmlformats-officedocument.presentationml.notesSlide+xml"/>
  <Override PartName="/ppt/slides/slide171.xml" ContentType="application/vnd.openxmlformats-officedocument.presentationml.slide+xml"/>
  <Override PartName="/ppt/notesSlides/notesSlide171.xml" ContentType="application/vnd.openxmlformats-officedocument.presentationml.notesSlide+xml"/>
  <Override PartName="/ppt/slides/slide172.xml" ContentType="application/vnd.openxmlformats-officedocument.presentationml.slide+xml"/>
  <Override PartName="/ppt/notesSlides/notesSlide172.xml" ContentType="application/vnd.openxmlformats-officedocument.presentationml.notesSlide+xml"/>
  <Override PartName="/ppt/slides/slide173.xml" ContentType="application/vnd.openxmlformats-officedocument.presentationml.slide+xml"/>
  <Override PartName="/ppt/notesSlides/notesSlide173.xml" ContentType="application/vnd.openxmlformats-officedocument.presentationml.notesSlide+xml"/>
  <Override PartName="/ppt/slides/slide174.xml" ContentType="application/vnd.openxmlformats-officedocument.presentationml.slide+xml"/>
  <Override PartName="/ppt/notesSlides/notesSlide174.xml" ContentType="application/vnd.openxmlformats-officedocument.presentationml.notesSlide+xml"/>
  <Override PartName="/ppt/slides/slide175.xml" ContentType="application/vnd.openxmlformats-officedocument.presentationml.slide+xml"/>
  <Override PartName="/ppt/notesSlides/notesSlide175.xml" ContentType="application/vnd.openxmlformats-officedocument.presentationml.notesSlide+xml"/>
  <Override PartName="/ppt/slides/slide176.xml" ContentType="application/vnd.openxmlformats-officedocument.presentationml.slide+xml"/>
  <Override PartName="/ppt/notesSlides/notesSlide176.xml" ContentType="application/vnd.openxmlformats-officedocument.presentationml.notesSlide+xml"/>
  <Override PartName="/ppt/slides/slide177.xml" ContentType="application/vnd.openxmlformats-officedocument.presentationml.slide+xml"/>
  <Override PartName="/ppt/notesSlides/notesSlide177.xml" ContentType="application/vnd.openxmlformats-officedocument.presentationml.notesSlide+xml"/>
  <Override PartName="/ppt/slides/slide178.xml" ContentType="application/vnd.openxmlformats-officedocument.presentationml.slide+xml"/>
  <Override PartName="/ppt/notesSlides/notesSlide178.xml" ContentType="application/vnd.openxmlformats-officedocument.presentationml.notesSlide+xml"/>
  <Override PartName="/ppt/slides/slide179.xml" ContentType="application/vnd.openxmlformats-officedocument.presentationml.slide+xml"/>
  <Override PartName="/ppt/notesSlides/notesSlide179.xml" ContentType="application/vnd.openxmlformats-officedocument.presentationml.notesSlide+xml"/>
  <Override PartName="/ppt/slides/slide180.xml" ContentType="application/vnd.openxmlformats-officedocument.presentationml.slide+xml"/>
  <Override PartName="/ppt/notesSlides/notesSlide180.xml" ContentType="application/vnd.openxmlformats-officedocument.presentationml.notesSlide+xml"/>
  <Override PartName="/ppt/slides/slide181.xml" ContentType="application/vnd.openxmlformats-officedocument.presentationml.slide+xml"/>
  <Override PartName="/ppt/notesSlides/notesSlide181.xml" ContentType="application/vnd.openxmlformats-officedocument.presentationml.notesSlide+xml"/>
  <Override PartName="/ppt/slides/slide182.xml" ContentType="application/vnd.openxmlformats-officedocument.presentationml.slide+xml"/>
  <Override PartName="/ppt/notesSlides/notesSlide182.xml" ContentType="application/vnd.openxmlformats-officedocument.presentationml.notesSlide+xml"/>
  <Override PartName="/ppt/slides/slide183.xml" ContentType="application/vnd.openxmlformats-officedocument.presentationml.slide+xml"/>
  <Override PartName="/ppt/notesSlides/notesSlide183.xml" ContentType="application/vnd.openxmlformats-officedocument.presentationml.notesSlide+xml"/>
  <Override PartName="/ppt/slides/slide184.xml" ContentType="application/vnd.openxmlformats-officedocument.presentationml.slide+xml"/>
  <Override PartName="/ppt/notesSlides/notesSlide184.xml" ContentType="application/vnd.openxmlformats-officedocument.presentationml.notesSlide+xml"/>
  <Override PartName="/ppt/slides/slide185.xml" ContentType="application/vnd.openxmlformats-officedocument.presentationml.slide+xml"/>
  <Override PartName="/ppt/notesSlides/notesSlide185.xml" ContentType="application/vnd.openxmlformats-officedocument.presentationml.notesSlide+xml"/>
  <Override PartName="/ppt/slides/slide186.xml" ContentType="application/vnd.openxmlformats-officedocument.presentationml.slide+xml"/>
  <Override PartName="/ppt/notesSlides/notesSlide186.xml" ContentType="application/vnd.openxmlformats-officedocument.presentationml.notesSlide+xml"/>
  <Override PartName="/ppt/slides/slide187.xml" ContentType="application/vnd.openxmlformats-officedocument.presentationml.slide+xml"/>
  <Override PartName="/ppt/notesSlides/notesSlide187.xml" ContentType="application/vnd.openxmlformats-officedocument.presentationml.notesSlide+xml"/>
  <Override PartName="/ppt/slides/slide188.xml" ContentType="application/vnd.openxmlformats-officedocument.presentationml.slide+xml"/>
  <Override PartName="/ppt/notesSlides/notesSlide188.xml" ContentType="application/vnd.openxmlformats-officedocument.presentationml.notesSlide+xml"/>
  <Override PartName="/ppt/slides/slide189.xml" ContentType="application/vnd.openxmlformats-officedocument.presentationml.slide+xml"/>
  <Override PartName="/ppt/notesSlides/notesSlide189.xml" ContentType="application/vnd.openxmlformats-officedocument.presentationml.notesSlide+xml"/>
  <Override PartName="/ppt/slides/slide190.xml" ContentType="application/vnd.openxmlformats-officedocument.presentationml.slide+xml"/>
  <Override PartName="/ppt/notesSlides/notesSlide190.xml" ContentType="application/vnd.openxmlformats-officedocument.presentationml.notesSlide+xml"/>
  <Override PartName="/ppt/slides/slide191.xml" ContentType="application/vnd.openxmlformats-officedocument.presentationml.slide+xml"/>
  <Override PartName="/ppt/notesSlides/notesSlide191.xml" ContentType="application/vnd.openxmlformats-officedocument.presentationml.notesSlide+xml"/>
  <Override PartName="/ppt/slides/slide192.xml" ContentType="application/vnd.openxmlformats-officedocument.presentationml.slide+xml"/>
  <Override PartName="/ppt/notesSlides/notesSlide192.xml" ContentType="application/vnd.openxmlformats-officedocument.presentationml.notesSlide+xml"/>
  <Override PartName="/ppt/slides/slide193.xml" ContentType="application/vnd.openxmlformats-officedocument.presentationml.slide+xml"/>
  <Override PartName="/ppt/notesSlides/notesSlide193.xml" ContentType="application/vnd.openxmlformats-officedocument.presentationml.notesSlide+xml"/>
  <Override PartName="/ppt/slides/slide194.xml" ContentType="application/vnd.openxmlformats-officedocument.presentationml.slide+xml"/>
  <Override PartName="/ppt/notesSlides/notesSlide194.xml" ContentType="application/vnd.openxmlformats-officedocument.presentationml.notesSlide+xml"/>
  <Override PartName="/ppt/slides/slide195.xml" ContentType="application/vnd.openxmlformats-officedocument.presentationml.slide+xml"/>
  <Override PartName="/ppt/notesSlides/notesSlide195.xml" ContentType="application/vnd.openxmlformats-officedocument.presentationml.notesSlide+xml"/>
  <Override PartName="/ppt/slides/slide196.xml" ContentType="application/vnd.openxmlformats-officedocument.presentationml.slide+xml"/>
  <Override PartName="/ppt/notesSlides/notesSlide196.xml" ContentType="application/vnd.openxmlformats-officedocument.presentationml.notesSlide+xml"/>
  <Override PartName="/ppt/slides/slide197.xml" ContentType="application/vnd.openxmlformats-officedocument.presentationml.slide+xml"/>
  <Override PartName="/ppt/notesSlides/notesSlide197.xml" ContentType="application/vnd.openxmlformats-officedocument.presentationml.notesSlide+xml"/>
  <Override PartName="/ppt/slides/slide198.xml" ContentType="application/vnd.openxmlformats-officedocument.presentationml.slide+xml"/>
  <Override PartName="/ppt/notesSlides/notesSlide198.xml" ContentType="application/vnd.openxmlformats-officedocument.presentationml.notesSlide+xml"/>
  <Override PartName="/ppt/slides/slide199.xml" ContentType="application/vnd.openxmlformats-officedocument.presentationml.slide+xml"/>
  <Override PartName="/ppt/notesSlides/notesSlide199.xml" ContentType="application/vnd.openxmlformats-officedocument.presentationml.notesSlide+xml"/>
  <Override PartName="/ppt/slides/slide200.xml" ContentType="application/vnd.openxmlformats-officedocument.presentationml.slide+xml"/>
  <Override PartName="/ppt/notesSlides/notesSlide200.xml" ContentType="application/vnd.openxmlformats-officedocument.presentationml.notesSlide+xml"/>
  <Override PartName="/ppt/slides/slide201.xml" ContentType="application/vnd.openxmlformats-officedocument.presentationml.slide+xml"/>
  <Override PartName="/ppt/notesSlides/notesSlide201.xml" ContentType="application/vnd.openxmlformats-officedocument.presentationml.notesSlide+xml"/>
  <Override PartName="/ppt/slides/slide202.xml" ContentType="application/vnd.openxmlformats-officedocument.presentationml.slide+xml"/>
  <Override PartName="/ppt/notesSlides/notesSlide202.xml" ContentType="application/vnd.openxmlformats-officedocument.presentationml.notesSlide+xml"/>
  <Override PartName="/ppt/slides/slide203.xml" ContentType="application/vnd.openxmlformats-officedocument.presentationml.slide+xml"/>
  <Override PartName="/ppt/notesSlides/notesSlide203.xml" ContentType="application/vnd.openxmlformats-officedocument.presentationml.notesSlide+xml"/>
  <Override PartName="/ppt/slides/slide204.xml" ContentType="application/vnd.openxmlformats-officedocument.presentationml.slide+xml"/>
  <Override PartName="/ppt/notesSlides/notesSlide204.xml" ContentType="application/vnd.openxmlformats-officedocument.presentationml.notesSlide+xml"/>
  <Override PartName="/ppt/slides/slide205.xml" ContentType="application/vnd.openxmlformats-officedocument.presentationml.slide+xml"/>
  <Override PartName="/ppt/notesSlides/notesSlide205.xml" ContentType="application/vnd.openxmlformats-officedocument.presentationml.notesSlide+xml"/>
  <Override PartName="/ppt/slides/slide206.xml" ContentType="application/vnd.openxmlformats-officedocument.presentationml.slide+xml"/>
  <Override PartName="/ppt/notesSlides/notesSlide206.xml" ContentType="application/vnd.openxmlformats-officedocument.presentationml.notesSlide+xml"/>
  <Override PartName="/ppt/slides/slide207.xml" ContentType="application/vnd.openxmlformats-officedocument.presentationml.slide+xml"/>
  <Override PartName="/ppt/notesSlides/notesSlide207.xml" ContentType="application/vnd.openxmlformats-officedocument.presentationml.notesSlide+xml"/>
  <Override PartName="/ppt/slides/slide208.xml" ContentType="application/vnd.openxmlformats-officedocument.presentationml.slide+xml"/>
  <Override PartName="/ppt/notesSlides/notesSlide208.xml" ContentType="application/vnd.openxmlformats-officedocument.presentationml.notesSlide+xml"/>
  <Override PartName="/ppt/slides/slide209.xml" ContentType="application/vnd.openxmlformats-officedocument.presentationml.slide+xml"/>
  <Override PartName="/ppt/notesSlides/notesSlide209.xml" ContentType="application/vnd.openxmlformats-officedocument.presentationml.notesSlide+xml"/>
  <Override PartName="/ppt/slides/slide210.xml" ContentType="application/vnd.openxmlformats-officedocument.presentationml.slide+xml"/>
  <Override PartName="/ppt/notesSlides/notesSlide210.xml" ContentType="application/vnd.openxmlformats-officedocument.presentationml.notesSlide+xml"/>
  <Override PartName="/ppt/slides/slide211.xml" ContentType="application/vnd.openxmlformats-officedocument.presentationml.slide+xml"/>
  <Override PartName="/ppt/notesSlides/notesSlide211.xml" ContentType="application/vnd.openxmlformats-officedocument.presentationml.notesSlide+xml"/>
  <Override PartName="/ppt/slides/slide212.xml" ContentType="application/vnd.openxmlformats-officedocument.presentationml.slide+xml"/>
  <Override PartName="/ppt/notesSlides/notesSlide212.xml" ContentType="application/vnd.openxmlformats-officedocument.presentationml.notesSlide+xml"/>
  <Override PartName="/ppt/slides/slide213.xml" ContentType="application/vnd.openxmlformats-officedocument.presentationml.slide+xml"/>
  <Override PartName="/ppt/notesSlides/notesSlide213.xml" ContentType="application/vnd.openxmlformats-officedocument.presentationml.notesSlide+xml"/>
  <Override PartName="/ppt/slides/slide214.xml" ContentType="application/vnd.openxmlformats-officedocument.presentationml.slide+xml"/>
  <Override PartName="/ppt/notesSlides/notesSlide214.xml" ContentType="application/vnd.openxmlformats-officedocument.presentationml.notesSlide+xml"/>
  <Override PartName="/ppt/slides/slide215.xml" ContentType="application/vnd.openxmlformats-officedocument.presentationml.slide+xml"/>
  <Override PartName="/ppt/notesSlides/notesSlide215.xml" ContentType="application/vnd.openxmlformats-officedocument.presentationml.notesSlide+xml"/>
  <Override PartName="/ppt/slides/slide216.xml" ContentType="application/vnd.openxmlformats-officedocument.presentationml.slide+xml"/>
  <Override PartName="/ppt/notesSlides/notesSlide216.xml" ContentType="application/vnd.openxmlformats-officedocument.presentationml.notesSlide+xml"/>
  <Override PartName="/ppt/slides/slide217.xml" ContentType="application/vnd.openxmlformats-officedocument.presentationml.slide+xml"/>
  <Override PartName="/ppt/notesSlides/notesSlide217.xml" ContentType="application/vnd.openxmlformats-officedocument.presentationml.notesSlide+xml"/>
  <Override PartName="/ppt/slides/slide218.xml" ContentType="application/vnd.openxmlformats-officedocument.presentationml.slide+xml"/>
  <Override PartName="/ppt/notesSlides/notesSlide218.xml" ContentType="application/vnd.openxmlformats-officedocument.presentationml.notesSlide+xml"/>
  <Override PartName="/ppt/slides/slide219.xml" ContentType="application/vnd.openxmlformats-officedocument.presentationml.slide+xml"/>
  <Override PartName="/ppt/notesSlides/notesSlide219.xml" ContentType="application/vnd.openxmlformats-officedocument.presentationml.notesSlide+xml"/>
  <Override PartName="/ppt/slides/slide220.xml" ContentType="application/vnd.openxmlformats-officedocument.presentationml.slide+xml"/>
  <Override PartName="/ppt/notesSlides/notesSlide220.xml" ContentType="application/vnd.openxmlformats-officedocument.presentationml.notesSlide+xml"/>
  <Override PartName="/ppt/slides/slide221.xml" ContentType="application/vnd.openxmlformats-officedocument.presentationml.slide+xml"/>
  <Override PartName="/ppt/notesSlides/notesSlide221.xml" ContentType="application/vnd.openxmlformats-officedocument.presentationml.notesSlide+xml"/>
  <Override PartName="/ppt/slides/slide222.xml" ContentType="application/vnd.openxmlformats-officedocument.presentationml.slide+xml"/>
  <Override PartName="/ppt/notesSlides/notesSlide222.xml" ContentType="application/vnd.openxmlformats-officedocument.presentationml.notesSlide+xml"/>
  <Override PartName="/ppt/slides/slide223.xml" ContentType="application/vnd.openxmlformats-officedocument.presentationml.slide+xml"/>
  <Override PartName="/ppt/notesSlides/notesSlide223.xml" ContentType="application/vnd.openxmlformats-officedocument.presentationml.notesSlide+xml"/>
  <Override PartName="/ppt/slides/slide224.xml" ContentType="application/vnd.openxmlformats-officedocument.presentationml.slide+xml"/>
  <Override PartName="/ppt/notesSlides/notesSlide224.xml" ContentType="application/vnd.openxmlformats-officedocument.presentationml.notesSlide+xml"/>
  <Override PartName="/ppt/slides/slide225.xml" ContentType="application/vnd.openxmlformats-officedocument.presentationml.slide+xml"/>
  <Override PartName="/ppt/notesSlides/notesSlide225.xml" ContentType="application/vnd.openxmlformats-officedocument.presentationml.notesSlide+xml"/>
  <Override PartName="/ppt/slides/slide226.xml" ContentType="application/vnd.openxmlformats-officedocument.presentationml.slide+xml"/>
  <Override PartName="/ppt/notesSlides/notesSlide226.xml" ContentType="application/vnd.openxmlformats-officedocument.presentationml.notesSlide+xml"/>
  <Override PartName="/ppt/slides/slide227.xml" ContentType="application/vnd.openxmlformats-officedocument.presentationml.slide+xml"/>
  <Override PartName="/ppt/notesSlides/notesSlide227.xml" ContentType="application/vnd.openxmlformats-officedocument.presentationml.notesSlide+xml"/>
  <Override PartName="/ppt/slides/slide228.xml" ContentType="application/vnd.openxmlformats-officedocument.presentationml.slide+xml"/>
  <Override PartName="/ppt/notesSlides/notesSlide228.xml" ContentType="application/vnd.openxmlformats-officedocument.presentationml.notesSlide+xml"/>
  <Override PartName="/ppt/slides/slide229.xml" ContentType="application/vnd.openxmlformats-officedocument.presentationml.slide+xml"/>
  <Override PartName="/ppt/notesSlides/notesSlide229.xml" ContentType="application/vnd.openxmlformats-officedocument.presentationml.notesSlide+xml"/>
  <Override PartName="/ppt/slides/slide230.xml" ContentType="application/vnd.openxmlformats-officedocument.presentationml.slide+xml"/>
  <Override PartName="/ppt/notesSlides/notesSlide230.xml" ContentType="application/vnd.openxmlformats-officedocument.presentationml.notesSlide+xml"/>
  <Override PartName="/ppt/slides/slide231.xml" ContentType="application/vnd.openxmlformats-officedocument.presentationml.slide+xml"/>
  <Override PartName="/ppt/notesSlides/notesSlide231.xml" ContentType="application/vnd.openxmlformats-officedocument.presentationml.notesSlide+xml"/>
  <Override PartName="/ppt/slides/slide232.xml" ContentType="application/vnd.openxmlformats-officedocument.presentationml.slide+xml"/>
  <Override PartName="/ppt/notesSlides/notesSlide232.xml" ContentType="application/vnd.openxmlformats-officedocument.presentationml.notesSlide+xml"/>
  <Override PartName="/ppt/slides/slide233.xml" ContentType="application/vnd.openxmlformats-officedocument.presentationml.slide+xml"/>
  <Override PartName="/ppt/notesSlides/notesSlide233.xml" ContentType="application/vnd.openxmlformats-officedocument.presentationml.notesSlide+xml"/>
  <Override PartName="/ppt/slides/slide234.xml" ContentType="application/vnd.openxmlformats-officedocument.presentationml.slide+xml"/>
  <Override PartName="/ppt/notesSlides/notesSlide234.xml" ContentType="application/vnd.openxmlformats-officedocument.presentationml.notesSlide+xml"/>
  <Override PartName="/ppt/slides/slide235.xml" ContentType="application/vnd.openxmlformats-officedocument.presentationml.slide+xml"/>
  <Override PartName="/ppt/notesSlides/notesSlide235.xml" ContentType="application/vnd.openxmlformats-officedocument.presentationml.notesSlide+xml"/>
  <Override PartName="/ppt/slides/slide236.xml" ContentType="application/vnd.openxmlformats-officedocument.presentationml.slide+xml"/>
  <Override PartName="/ppt/notesSlides/notesSlide236.xml" ContentType="application/vnd.openxmlformats-officedocument.presentationml.notesSlide+xml"/>
  <Override PartName="/ppt/slides/slide237.xml" ContentType="application/vnd.openxmlformats-officedocument.presentationml.slide+xml"/>
  <Override PartName="/ppt/notesSlides/notesSlide237.xml" ContentType="application/vnd.openxmlformats-officedocument.presentationml.notesSlide+xml"/>
  <Override PartName="/ppt/slides/slide238.xml" ContentType="application/vnd.openxmlformats-officedocument.presentationml.slide+xml"/>
  <Override PartName="/ppt/notesSlides/notesSlide238.xml" ContentType="application/vnd.openxmlformats-officedocument.presentationml.notesSlide+xml"/>
  <Override PartName="/ppt/slides/slide239.xml" ContentType="application/vnd.openxmlformats-officedocument.presentationml.slide+xml"/>
  <Override PartName="/ppt/notesSlides/notesSlide239.xml" ContentType="application/vnd.openxmlformats-officedocument.presentationml.notesSlide+xml"/>
  <Override PartName="/ppt/slides/slide240.xml" ContentType="application/vnd.openxmlformats-officedocument.presentationml.slide+xml"/>
  <Override PartName="/ppt/notesSlides/notesSlide240.xml" ContentType="application/vnd.openxmlformats-officedocument.presentationml.notesSlide+xml"/>
  <Override PartName="/ppt/slides/slide241.xml" ContentType="application/vnd.openxmlformats-officedocument.presentationml.slide+xml"/>
  <Override PartName="/ppt/notesSlides/notesSlide241.xml" ContentType="application/vnd.openxmlformats-officedocument.presentationml.notesSlide+xml"/>
  <Override PartName="/ppt/slides/slide242.xml" ContentType="application/vnd.openxmlformats-officedocument.presentationml.slide+xml"/>
  <Override PartName="/ppt/notesSlides/notesSlide242.xml" ContentType="application/vnd.openxmlformats-officedocument.presentationml.notesSlide+xml"/>
  <Override PartName="/ppt/slides/slide243.xml" ContentType="application/vnd.openxmlformats-officedocument.presentationml.slide+xml"/>
  <Override PartName="/ppt/notesSlides/notesSlide243.xml" ContentType="application/vnd.openxmlformats-officedocument.presentationml.notesSlide+xml"/>
  <Override PartName="/ppt/slides/slide244.xml" ContentType="application/vnd.openxmlformats-officedocument.presentationml.slide+xml"/>
  <Override PartName="/ppt/notesSlides/notesSlide244.xml" ContentType="application/vnd.openxmlformats-officedocument.presentationml.notesSlide+xml"/>
  <Override PartName="/ppt/slides/slide245.xml" ContentType="application/vnd.openxmlformats-officedocument.presentationml.slide+xml"/>
  <Override PartName="/ppt/notesSlides/notesSlide245.xml" ContentType="application/vnd.openxmlformats-officedocument.presentationml.notesSlide+xml"/>
  <Override PartName="/ppt/slides/slide246.xml" ContentType="application/vnd.openxmlformats-officedocument.presentationml.slide+xml"/>
  <Override PartName="/ppt/notesSlides/notesSlide246.xml" ContentType="application/vnd.openxmlformats-officedocument.presentationml.notesSlide+xml"/>
  <Override PartName="/ppt/slides/slide247.xml" ContentType="application/vnd.openxmlformats-officedocument.presentationml.slide+xml"/>
  <Override PartName="/ppt/notesSlides/notesSlide247.xml" ContentType="application/vnd.openxmlformats-officedocument.presentationml.notesSlide+xml"/>
  <Override PartName="/ppt/slides/slide248.xml" ContentType="application/vnd.openxmlformats-officedocument.presentationml.slide+xml"/>
  <Override PartName="/ppt/notesSlides/notesSlide248.xml" ContentType="application/vnd.openxmlformats-officedocument.presentationml.notesSlide+xml"/>
  <Override PartName="/ppt/slides/slide249.xml" ContentType="application/vnd.openxmlformats-officedocument.presentationml.slide+xml"/>
  <Override PartName="/ppt/notesSlides/notesSlide249.xml" ContentType="application/vnd.openxmlformats-officedocument.presentationml.notesSlide+xml"/>
  <Override PartName="/ppt/slides/slide250.xml" ContentType="application/vnd.openxmlformats-officedocument.presentationml.slide+xml"/>
  <Override PartName="/ppt/notesSlides/notesSlide250.xml" ContentType="application/vnd.openxmlformats-officedocument.presentationml.notesSlide+xml"/>
  <Override PartName="/ppt/slides/slide251.xml" ContentType="application/vnd.openxmlformats-officedocument.presentationml.slide+xml"/>
  <Override PartName="/ppt/notesSlides/notesSlide251.xml" ContentType="application/vnd.openxmlformats-officedocument.presentationml.notesSlide+xml"/>
  <Override PartName="/ppt/slides/slide252.xml" ContentType="application/vnd.openxmlformats-officedocument.presentationml.slide+xml"/>
  <Override PartName="/ppt/notesSlides/notesSlide252.xml" ContentType="application/vnd.openxmlformats-officedocument.presentationml.notesSlide+xml"/>
  <Override PartName="/ppt/slides/slide253.xml" ContentType="application/vnd.openxmlformats-officedocument.presentationml.slide+xml"/>
  <Override PartName="/ppt/notesSlides/notesSlide253.xml" ContentType="application/vnd.openxmlformats-officedocument.presentationml.notesSlide+xml"/>
  <Override PartName="/ppt/slides/slide254.xml" ContentType="application/vnd.openxmlformats-officedocument.presentationml.slide+xml"/>
  <Override PartName="/ppt/notesSlides/notesSlide254.xml" ContentType="application/vnd.openxmlformats-officedocument.presentationml.notesSlide+xml"/>
  <Override PartName="/ppt/slides/slide255.xml" ContentType="application/vnd.openxmlformats-officedocument.presentationml.slide+xml"/>
  <Override PartName="/ppt/notesSlides/notesSlide255.xml" ContentType="application/vnd.openxmlformats-officedocument.presentationml.notesSlide+xml"/>
  <Override PartName="/ppt/slides/slide256.xml" ContentType="application/vnd.openxmlformats-officedocument.presentationml.slide+xml"/>
  <Override PartName="/ppt/notesSlides/notesSlide256.xml" ContentType="application/vnd.openxmlformats-officedocument.presentationml.notesSlide+xml"/>
  <Override PartName="/ppt/slides/slide257.xml" ContentType="application/vnd.openxmlformats-officedocument.presentationml.slide+xml"/>
  <Override PartName="/ppt/notesSlides/notesSlide257.xml" ContentType="application/vnd.openxmlformats-officedocument.presentationml.notesSlide+xml"/>
  <Override PartName="/ppt/slides/slide258.xml" ContentType="application/vnd.openxmlformats-officedocument.presentationml.slide+xml"/>
  <Override PartName="/ppt/notesSlides/notesSlide258.xml" ContentType="application/vnd.openxmlformats-officedocument.presentationml.notesSlide+xml"/>
  <Override PartName="/ppt/slides/slide259.xml" ContentType="application/vnd.openxmlformats-officedocument.presentationml.slide+xml"/>
  <Override PartName="/ppt/notesSlides/notesSlide259.xml" ContentType="application/vnd.openxmlformats-officedocument.presentationml.notesSlide+xml"/>
  <Override PartName="/ppt/slides/slide260.xml" ContentType="application/vnd.openxmlformats-officedocument.presentationml.slide+xml"/>
  <Override PartName="/ppt/notesSlides/notesSlide260.xml" ContentType="application/vnd.openxmlformats-officedocument.presentationml.notesSlide+xml"/>
  <Override PartName="/ppt/slides/slide261.xml" ContentType="application/vnd.openxmlformats-officedocument.presentationml.slide+xml"/>
  <Override PartName="/ppt/notesSlides/notesSlide261.xml" ContentType="application/vnd.openxmlformats-officedocument.presentationml.notesSlide+xml"/>
  <Override PartName="/ppt/slides/slide262.xml" ContentType="application/vnd.openxmlformats-officedocument.presentationml.slide+xml"/>
  <Override PartName="/ppt/notesSlides/notesSlide262.xml" ContentType="application/vnd.openxmlformats-officedocument.presentationml.notesSlide+xml"/>
  <Override PartName="/ppt/slides/slide263.xml" ContentType="application/vnd.openxmlformats-officedocument.presentationml.slide+xml"/>
  <Override PartName="/ppt/notesSlides/notesSlide263.xml" ContentType="application/vnd.openxmlformats-officedocument.presentationml.notesSlide+xml"/>
  <Override PartName="/ppt/slides/slide264.xml" ContentType="application/vnd.openxmlformats-officedocument.presentationml.slide+xml"/>
  <Override PartName="/ppt/notesSlides/notesSlide264.xml" ContentType="application/vnd.openxmlformats-officedocument.presentationml.notesSlide+xml"/>
  <Override PartName="/ppt/slides/slide265.xml" ContentType="application/vnd.openxmlformats-officedocument.presentationml.slide+xml"/>
  <Override PartName="/ppt/notesSlides/notesSlide265.xml" ContentType="application/vnd.openxmlformats-officedocument.presentationml.notesSlide+xml"/>
  <Override PartName="/ppt/slides/slide266.xml" ContentType="application/vnd.openxmlformats-officedocument.presentationml.slide+xml"/>
  <Override PartName="/ppt/notesSlides/notesSlide266.xml" ContentType="application/vnd.openxmlformats-officedocument.presentationml.notesSlide+xml"/>
  <Override PartName="/ppt/slides/slide267.xml" ContentType="application/vnd.openxmlformats-officedocument.presentationml.slide+xml"/>
  <Override PartName="/ppt/notesSlides/notesSlide267.xml" ContentType="application/vnd.openxmlformats-officedocument.presentationml.notesSlide+xml"/>
  <Override PartName="/ppt/slides/slide268.xml" ContentType="application/vnd.openxmlformats-officedocument.presentationml.slide+xml"/>
  <Override PartName="/ppt/notesSlides/notesSlide268.xml" ContentType="application/vnd.openxmlformats-officedocument.presentationml.notesSlide+xml"/>
  <Override PartName="/ppt/slides/slide269.xml" ContentType="application/vnd.openxmlformats-officedocument.presentationml.slide+xml"/>
  <Override PartName="/ppt/notesSlides/notesSlide269.xml" ContentType="application/vnd.openxmlformats-officedocument.presentationml.notesSlide+xml"/>
  <Override PartName="/ppt/slides/slide270.xml" ContentType="application/vnd.openxmlformats-officedocument.presentationml.slide+xml"/>
  <Override PartName="/ppt/notesSlides/notesSlide270.xml" ContentType="application/vnd.openxmlformats-officedocument.presentationml.notesSlide+xml"/>
  <Override PartName="/ppt/slides/slide271.xml" ContentType="application/vnd.openxmlformats-officedocument.presentationml.slide+xml"/>
  <Override PartName="/ppt/notesSlides/notesSlide271.xml" ContentType="application/vnd.openxmlformats-officedocument.presentationml.notesSlide+xml"/>
  <Override PartName="/ppt/slides/slide272.xml" ContentType="application/vnd.openxmlformats-officedocument.presentationml.slide+xml"/>
  <Override PartName="/ppt/notesSlides/notesSlide272.xml" ContentType="application/vnd.openxmlformats-officedocument.presentationml.notesSlide+xml"/>
  <Override PartName="/ppt/slides/slide273.xml" ContentType="application/vnd.openxmlformats-officedocument.presentationml.slide+xml"/>
  <Override PartName="/ppt/notesSlides/notesSlide273.xml" ContentType="application/vnd.openxmlformats-officedocument.presentationml.notesSlide+xml"/>
  <Override PartName="/ppt/slides/slide274.xml" ContentType="application/vnd.openxmlformats-officedocument.presentationml.slide+xml"/>
  <Override PartName="/ppt/notesSlides/notesSlide274.xml" ContentType="application/vnd.openxmlformats-officedocument.presentationml.notesSlide+xml"/>
  <Override PartName="/ppt/slides/slide275.xml" ContentType="application/vnd.openxmlformats-officedocument.presentationml.slide+xml"/>
  <Override PartName="/ppt/notesSlides/notesSlide275.xml" ContentType="application/vnd.openxmlformats-officedocument.presentationml.notesSlide+xml"/>
  <Override PartName="/ppt/slides/slide276.xml" ContentType="application/vnd.openxmlformats-officedocument.presentationml.slide+xml"/>
  <Override PartName="/ppt/notesSlides/notesSlide276.xml" ContentType="application/vnd.openxmlformats-officedocument.presentationml.notesSlide+xml"/>
  <Override PartName="/ppt/slides/slide277.xml" ContentType="application/vnd.openxmlformats-officedocument.presentationml.slide+xml"/>
  <Override PartName="/ppt/notesSlides/notesSlide277.xml" ContentType="application/vnd.openxmlformats-officedocument.presentationml.notesSlide+xml"/>
  <Override PartName="/ppt/slides/slide278.xml" ContentType="application/vnd.openxmlformats-officedocument.presentationml.slide+xml"/>
  <Override PartName="/ppt/notesSlides/notesSlide278.xml" ContentType="application/vnd.openxmlformats-officedocument.presentationml.notesSlide+xml"/>
  <Override PartName="/ppt/slides/slide279.xml" ContentType="application/vnd.openxmlformats-officedocument.presentationml.slide+xml"/>
  <Override PartName="/ppt/notesSlides/notesSlide279.xml" ContentType="application/vnd.openxmlformats-officedocument.presentationml.notesSlide+xml"/>
  <Override PartName="/ppt/slides/slide280.xml" ContentType="application/vnd.openxmlformats-officedocument.presentationml.slide+xml"/>
  <Override PartName="/ppt/notesSlides/notesSlide280.xml" ContentType="application/vnd.openxmlformats-officedocument.presentationml.notesSlide+xml"/>
  <Override PartName="/ppt/slides/slide281.xml" ContentType="application/vnd.openxmlformats-officedocument.presentationml.slide+xml"/>
  <Override PartName="/ppt/notesSlides/notesSlide281.xml" ContentType="application/vnd.openxmlformats-officedocument.presentationml.notesSlide+xml"/>
  <Override PartName="/ppt/slides/slide282.xml" ContentType="application/vnd.openxmlformats-officedocument.presentationml.slide+xml"/>
  <Override PartName="/ppt/notesSlides/notesSlide282.xml" ContentType="application/vnd.openxmlformats-officedocument.presentationml.notesSlide+xml"/>
  <Override PartName="/ppt/slides/slide283.xml" ContentType="application/vnd.openxmlformats-officedocument.presentationml.slide+xml"/>
  <Override PartName="/ppt/notesSlides/notesSlide283.xml" ContentType="application/vnd.openxmlformats-officedocument.presentationml.notesSlide+xml"/>
  <Override PartName="/ppt/slides/slide284.xml" ContentType="application/vnd.openxmlformats-officedocument.presentationml.slide+xml"/>
  <Override PartName="/ppt/notesSlides/notesSlide284.xml" ContentType="application/vnd.openxmlformats-officedocument.presentationml.notesSlide+xml"/>
  <Override PartName="/ppt/slides/slide285.xml" ContentType="application/vnd.openxmlformats-officedocument.presentationml.slide+xml"/>
  <Override PartName="/ppt/notesSlides/notesSlide285.xml" ContentType="application/vnd.openxmlformats-officedocument.presentationml.notesSlide+xml"/>
  <Override PartName="/ppt/slides/slide286.xml" ContentType="application/vnd.openxmlformats-officedocument.presentationml.slide+xml"/>
  <Override PartName="/ppt/notesSlides/notesSlide286.xml" ContentType="application/vnd.openxmlformats-officedocument.presentationml.notesSlide+xml"/>
  <Override PartName="/ppt/slides/slide287.xml" ContentType="application/vnd.openxmlformats-officedocument.presentationml.slide+xml"/>
  <Override PartName="/ppt/notesSlides/notesSlide287.xml" ContentType="application/vnd.openxmlformats-officedocument.presentationml.notesSlide+xml"/>
  <Override PartName="/ppt/slides/slide288.xml" ContentType="application/vnd.openxmlformats-officedocument.presentationml.slide+xml"/>
  <Override PartName="/ppt/notesSlides/notesSlide288.xml" ContentType="application/vnd.openxmlformats-officedocument.presentationml.notesSlide+xml"/>
  <Override PartName="/ppt/slides/slide289.xml" ContentType="application/vnd.openxmlformats-officedocument.presentationml.slide+xml"/>
  <Override PartName="/ppt/notesSlides/notesSlide289.xml" ContentType="application/vnd.openxmlformats-officedocument.presentationml.notesSlide+xml"/>
  <Override PartName="/ppt/slides/slide290.xml" ContentType="application/vnd.openxmlformats-officedocument.presentationml.slide+xml"/>
  <Override PartName="/ppt/notesSlides/notesSlide290.xml" ContentType="application/vnd.openxmlformats-officedocument.presentationml.notesSlide+xml"/>
  <Override PartName="/ppt/slides/slide291.xml" ContentType="application/vnd.openxmlformats-officedocument.presentationml.slide+xml"/>
  <Override PartName="/ppt/notesSlides/notesSlide291.xml" ContentType="application/vnd.openxmlformats-officedocument.presentationml.notesSlide+xml"/>
  <Override PartName="/ppt/slides/slide292.xml" ContentType="application/vnd.openxmlformats-officedocument.presentationml.slide+xml"/>
  <Override PartName="/ppt/notesSlides/notesSlide292.xml" ContentType="application/vnd.openxmlformats-officedocument.presentationml.notesSlide+xml"/>
  <Override PartName="/ppt/slides/slide293.xml" ContentType="application/vnd.openxmlformats-officedocument.presentationml.slide+xml"/>
  <Override PartName="/ppt/notesSlides/notesSlide293.xml" ContentType="application/vnd.openxmlformats-officedocument.presentationml.notesSlide+xml"/>
  <Override PartName="/ppt/slides/slide294.xml" ContentType="application/vnd.openxmlformats-officedocument.presentationml.slide+xml"/>
  <Override PartName="/ppt/notesSlides/notesSlide294.xml" ContentType="application/vnd.openxmlformats-officedocument.presentationml.notesSlide+xml"/>
  <Override PartName="/ppt/slides/slide295.xml" ContentType="application/vnd.openxmlformats-officedocument.presentationml.slide+xml"/>
  <Override PartName="/ppt/notesSlides/notesSlide295.xml" ContentType="application/vnd.openxmlformats-officedocument.presentationml.notesSlide+xml"/>
  <Override PartName="/ppt/slides/slide296.xml" ContentType="application/vnd.openxmlformats-officedocument.presentationml.slide+xml"/>
  <Override PartName="/ppt/notesSlides/notesSlide296.xml" ContentType="application/vnd.openxmlformats-officedocument.presentationml.notesSlide+xml"/>
  <Override PartName="/ppt/slides/slide297.xml" ContentType="application/vnd.openxmlformats-officedocument.presentationml.slide+xml"/>
  <Override PartName="/ppt/notesSlides/notesSlide297.xml" ContentType="application/vnd.openxmlformats-officedocument.presentationml.notesSlide+xml"/>
  <Override PartName="/ppt/slides/slide298.xml" ContentType="application/vnd.openxmlformats-officedocument.presentationml.slide+xml"/>
  <Override PartName="/ppt/notesSlides/notesSlide298.xml" ContentType="application/vnd.openxmlformats-officedocument.presentationml.notesSlide+xml"/>
  <Override PartName="/ppt/slides/slide299.xml" ContentType="application/vnd.openxmlformats-officedocument.presentationml.slide+xml"/>
  <Override PartName="/ppt/notesSlides/notesSlide299.xml" ContentType="application/vnd.openxmlformats-officedocument.presentationml.notesSlide+xml"/>
  <Override PartName="/ppt/slides/slide300.xml" ContentType="application/vnd.openxmlformats-officedocument.presentationml.slide+xml"/>
  <Override PartName="/ppt/notesSlides/notesSlide300.xml" ContentType="application/vnd.openxmlformats-officedocument.presentationml.notesSlide+xml"/>
  <Override PartName="/ppt/slides/slide301.xml" ContentType="application/vnd.openxmlformats-officedocument.presentationml.slide+xml"/>
  <Override PartName="/ppt/notesSlides/notesSlide301.xml" ContentType="application/vnd.openxmlformats-officedocument.presentationml.notesSlide+xml"/>
  <Override PartName="/ppt/slides/slide302.xml" ContentType="application/vnd.openxmlformats-officedocument.presentationml.slide+xml"/>
  <Override PartName="/ppt/notesSlides/notesSlide302.xml" ContentType="application/vnd.openxmlformats-officedocument.presentationml.notesSlide+xml"/>
  <Override PartName="/ppt/slides/slide303.xml" ContentType="application/vnd.openxmlformats-officedocument.presentationml.slide+xml"/>
  <Override PartName="/ppt/notesSlides/notesSlide303.xml" ContentType="application/vnd.openxmlformats-officedocument.presentationml.notesSlide+xml"/>
  <Override PartName="/ppt/slides/slide304.xml" ContentType="application/vnd.openxmlformats-officedocument.presentationml.slide+xml"/>
  <Override PartName="/ppt/notesSlides/notesSlide304.xml" ContentType="application/vnd.openxmlformats-officedocument.presentationml.notesSlide+xml"/>
  <Override PartName="/ppt/slides/slide305.xml" ContentType="application/vnd.openxmlformats-officedocument.presentationml.slide+xml"/>
  <Override PartName="/ppt/notesSlides/notesSlide305.xml" ContentType="application/vnd.openxmlformats-officedocument.presentationml.notesSlide+xml"/>
  <Override PartName="/ppt/slides/slide306.xml" ContentType="application/vnd.openxmlformats-officedocument.presentationml.slide+xml"/>
  <Override PartName="/ppt/notesSlides/notesSlide306.xml" ContentType="application/vnd.openxmlformats-officedocument.presentationml.notesSlide+xml"/>
  <Override PartName="/ppt/slides/slide307.xml" ContentType="application/vnd.openxmlformats-officedocument.presentationml.slide+xml"/>
  <Override PartName="/ppt/notesSlides/notesSlide307.xml" ContentType="application/vnd.openxmlformats-officedocument.presentationml.notesSlide+xml"/>
  <Override PartName="/ppt/slides/slide308.xml" ContentType="application/vnd.openxmlformats-officedocument.presentationml.slide+xml"/>
  <Override PartName="/ppt/notesSlides/notesSlide308.xml" ContentType="application/vnd.openxmlformats-officedocument.presentationml.notesSlide+xml"/>
  <Override PartName="/ppt/slides/slide309.xml" ContentType="application/vnd.openxmlformats-officedocument.presentationml.slide+xml"/>
  <Override PartName="/ppt/notesSlides/notesSlide309.xml" ContentType="application/vnd.openxmlformats-officedocument.presentationml.notesSlide+xml"/>
  <Override PartName="/ppt/slides/slide310.xml" ContentType="application/vnd.openxmlformats-officedocument.presentationml.slide+xml"/>
  <Override PartName="/ppt/notesSlides/notesSlide310.xml" ContentType="application/vnd.openxmlformats-officedocument.presentationml.notesSlide+xml"/>
  <Override PartName="/ppt/slides/slide311.xml" ContentType="application/vnd.openxmlformats-officedocument.presentationml.slide+xml"/>
  <Override PartName="/ppt/notesSlides/notesSlide311.xml" ContentType="application/vnd.openxmlformats-officedocument.presentationml.notesSlide+xml"/>
  <Override PartName="/ppt/slides/slide312.xml" ContentType="application/vnd.openxmlformats-officedocument.presentationml.slide+xml"/>
  <Override PartName="/ppt/notesSlides/notesSlide312.xml" ContentType="application/vnd.openxmlformats-officedocument.presentationml.notesSlide+xml"/>
  <Override PartName="/ppt/slides/slide313.xml" ContentType="application/vnd.openxmlformats-officedocument.presentationml.slide+xml"/>
  <Override PartName="/ppt/notesSlides/notesSlide313.xml" ContentType="application/vnd.openxmlformats-officedocument.presentationml.notesSlide+xml"/>
  <Override PartName="/ppt/slides/slide314.xml" ContentType="application/vnd.openxmlformats-officedocument.presentationml.slide+xml"/>
  <Override PartName="/ppt/notesSlides/notesSlide314.xml" ContentType="application/vnd.openxmlformats-officedocument.presentationml.notesSlide+xml"/>
  <Override PartName="/ppt/slides/slide315.xml" ContentType="application/vnd.openxmlformats-officedocument.presentationml.slide+xml"/>
  <Override PartName="/ppt/notesSlides/notesSlide315.xml" ContentType="application/vnd.openxmlformats-officedocument.presentationml.notesSlide+xml"/>
  <Override PartName="/ppt/slides/slide316.xml" ContentType="application/vnd.openxmlformats-officedocument.presentationml.slide+xml"/>
  <Override PartName="/ppt/notesSlides/notesSlide316.xml" ContentType="application/vnd.openxmlformats-officedocument.presentationml.notesSlide+xml"/>
  <Override PartName="/ppt/slides/slide317.xml" ContentType="application/vnd.openxmlformats-officedocument.presentationml.slide+xml"/>
  <Override PartName="/ppt/notesSlides/notesSlide317.xml" ContentType="application/vnd.openxmlformats-officedocument.presentationml.notesSlide+xml"/>
  <Override PartName="/ppt/slides/slide318.xml" ContentType="application/vnd.openxmlformats-officedocument.presentationml.slide+xml"/>
  <Override PartName="/ppt/notesSlides/notesSlide318.xml" ContentType="application/vnd.openxmlformats-officedocument.presentationml.notesSlide+xml"/>
  <Override PartName="/ppt/slides/slide319.xml" ContentType="application/vnd.openxmlformats-officedocument.presentationml.slide+xml"/>
  <Override PartName="/ppt/notesSlides/notesSlide319.xml" ContentType="application/vnd.openxmlformats-officedocument.presentationml.notesSlide+xml"/>
  <Override PartName="/ppt/slides/slide320.xml" ContentType="application/vnd.openxmlformats-officedocument.presentationml.slide+xml"/>
  <Override PartName="/ppt/notesSlides/notesSlide320.xml" ContentType="application/vnd.openxmlformats-officedocument.presentationml.notesSlide+xml"/>
  <Override PartName="/ppt/slides/slide321.xml" ContentType="application/vnd.openxmlformats-officedocument.presentationml.slide+xml"/>
  <Override PartName="/ppt/notesSlides/notesSlide321.xml" ContentType="application/vnd.openxmlformats-officedocument.presentationml.notesSlide+xml"/>
  <Override PartName="/ppt/slides/slide322.xml" ContentType="application/vnd.openxmlformats-officedocument.presentationml.slide+xml"/>
  <Override PartName="/ppt/notesSlides/notesSlide322.xml" ContentType="application/vnd.openxmlformats-officedocument.presentationml.notesSlide+xml"/>
  <Override PartName="/ppt/slides/slide323.xml" ContentType="application/vnd.openxmlformats-officedocument.presentationml.slide+xml"/>
  <Override PartName="/ppt/notesSlides/notesSlide323.xml" ContentType="application/vnd.openxmlformats-officedocument.presentationml.notesSlide+xml"/>
  <Override PartName="/ppt/slides/slide324.xml" ContentType="application/vnd.openxmlformats-officedocument.presentationml.slide+xml"/>
  <Override PartName="/ppt/notesSlides/notesSlide324.xml" ContentType="application/vnd.openxmlformats-officedocument.presentationml.notesSlide+xml"/>
  <Override PartName="/ppt/slides/slide325.xml" ContentType="application/vnd.openxmlformats-officedocument.presentationml.slide+xml"/>
  <Override PartName="/ppt/notesSlides/notesSlide325.xml" ContentType="application/vnd.openxmlformats-officedocument.presentationml.notesSlide+xml"/>
  <Override PartName="/ppt/slides/slide326.xml" ContentType="application/vnd.openxmlformats-officedocument.presentationml.slide+xml"/>
  <Override PartName="/ppt/notesSlides/notesSlide326.xml" ContentType="application/vnd.openxmlformats-officedocument.presentationml.notesSlide+xml"/>
  <Override PartName="/ppt/slides/slide327.xml" ContentType="application/vnd.openxmlformats-officedocument.presentationml.slide+xml"/>
  <Override PartName="/ppt/notesSlides/notesSlide327.xml" ContentType="application/vnd.openxmlformats-officedocument.presentationml.notesSlide+xml"/>
  <Override PartName="/ppt/slides/slide328.xml" ContentType="application/vnd.openxmlformats-officedocument.presentationml.slide+xml"/>
  <Override PartName="/ppt/notesSlides/notesSlide328.xml" ContentType="application/vnd.openxmlformats-officedocument.presentationml.notesSlide+xml"/>
  <Override PartName="/ppt/slides/slide329.xml" ContentType="application/vnd.openxmlformats-officedocument.presentationml.slide+xml"/>
  <Override PartName="/ppt/notesSlides/notesSlide329.xml" ContentType="application/vnd.openxmlformats-officedocument.presentationml.notesSlide+xml"/>
  <Override PartName="/ppt/slides/slide330.xml" ContentType="application/vnd.openxmlformats-officedocument.presentationml.slide+xml"/>
  <Override PartName="/ppt/notesSlides/notesSlide330.xml" ContentType="application/vnd.openxmlformats-officedocument.presentationml.notesSlide+xml"/>
  <Override PartName="/ppt/slides/slide331.xml" ContentType="application/vnd.openxmlformats-officedocument.presentationml.slide+xml"/>
  <Override PartName="/ppt/notesSlides/notesSlide331.xml" ContentType="application/vnd.openxmlformats-officedocument.presentationml.notesSlide+xml"/>
  <Override PartName="/ppt/slides/slide332.xml" ContentType="application/vnd.openxmlformats-officedocument.presentationml.slide+xml"/>
  <Override PartName="/ppt/notesSlides/notesSlide332.xml" ContentType="application/vnd.openxmlformats-officedocument.presentationml.notesSlide+xml"/>
  <Override PartName="/ppt/slides/slide333.xml" ContentType="application/vnd.openxmlformats-officedocument.presentationml.slide+xml"/>
  <Override PartName="/ppt/notesSlides/notesSlide333.xml" ContentType="application/vnd.openxmlformats-officedocument.presentationml.notesSlide+xml"/>
  <Override PartName="/ppt/slides/slide334.xml" ContentType="application/vnd.openxmlformats-officedocument.presentationml.slide+xml"/>
  <Override PartName="/ppt/notesSlides/notesSlide334.xml" ContentType="application/vnd.openxmlformats-officedocument.presentationml.notesSlide+xml"/>
  <Override PartName="/ppt/slides/slide335.xml" ContentType="application/vnd.openxmlformats-officedocument.presentationml.slide+xml"/>
  <Override PartName="/ppt/notesSlides/notesSlide335.xml" ContentType="application/vnd.openxmlformats-officedocument.presentationml.notesSlide+xml"/>
  <Override PartName="/ppt/slides/slide336.xml" ContentType="application/vnd.openxmlformats-officedocument.presentationml.slide+xml"/>
  <Override PartName="/ppt/notesSlides/notesSlide336.xml" ContentType="application/vnd.openxmlformats-officedocument.presentationml.notesSlide+xml"/>
  <Override PartName="/ppt/slides/slide337.xml" ContentType="application/vnd.openxmlformats-officedocument.presentationml.slide+xml"/>
  <Override PartName="/ppt/notesSlides/notesSlide337.xml" ContentType="application/vnd.openxmlformats-officedocument.presentationml.notesSlide+xml"/>
  <Override PartName="/ppt/slides/slide338.xml" ContentType="application/vnd.openxmlformats-officedocument.presentationml.slide+xml"/>
  <Override PartName="/ppt/notesSlides/notesSlide338.xml" ContentType="application/vnd.openxmlformats-officedocument.presentationml.notesSlide+xml"/>
  <Override PartName="/ppt/slides/slide339.xml" ContentType="application/vnd.openxmlformats-officedocument.presentationml.slide+xml"/>
  <Override PartName="/ppt/notesSlides/notesSlide339.xml" ContentType="application/vnd.openxmlformats-officedocument.presentationml.notesSlide+xml"/>
  <Override PartName="/ppt/slides/slide340.xml" ContentType="application/vnd.openxmlformats-officedocument.presentationml.slide+xml"/>
  <Override PartName="/ppt/notesSlides/notesSlide340.xml" ContentType="application/vnd.openxmlformats-officedocument.presentationml.notesSlide+xml"/>
  <Override PartName="/ppt/slides/slide341.xml" ContentType="application/vnd.openxmlformats-officedocument.presentationml.slide+xml"/>
  <Override PartName="/ppt/notesSlides/notesSlide341.xml" ContentType="application/vnd.openxmlformats-officedocument.presentationml.notesSlide+xml"/>
  <Override PartName="/ppt/slides/slide342.xml" ContentType="application/vnd.openxmlformats-officedocument.presentationml.slide+xml"/>
  <Override PartName="/ppt/notesSlides/notesSlide342.xml" ContentType="application/vnd.openxmlformats-officedocument.presentationml.notesSlide+xml"/>
  <Override PartName="/ppt/slides/slide343.xml" ContentType="application/vnd.openxmlformats-officedocument.presentationml.slide+xml"/>
  <Override PartName="/ppt/notesSlides/notesSlide343.xml" ContentType="application/vnd.openxmlformats-officedocument.presentationml.notesSlide+xml"/>
  <Override PartName="/ppt/slides/slide344.xml" ContentType="application/vnd.openxmlformats-officedocument.presentationml.slide+xml"/>
  <Override PartName="/ppt/notesSlides/notesSlide344.xml" ContentType="application/vnd.openxmlformats-officedocument.presentationml.notesSlide+xml"/>
  <Override PartName="/ppt/slides/slide345.xml" ContentType="application/vnd.openxmlformats-officedocument.presentationml.slide+xml"/>
  <Override PartName="/ppt/notesSlides/notesSlide345.xml" ContentType="application/vnd.openxmlformats-officedocument.presentationml.notesSlide+xml"/>
  <Override PartName="/ppt/slides/slide346.xml" ContentType="application/vnd.openxmlformats-officedocument.presentationml.slide+xml"/>
  <Override PartName="/ppt/notesSlides/notesSlide346.xml" ContentType="application/vnd.openxmlformats-officedocument.presentationml.notesSlide+xml"/>
  <Override PartName="/ppt/slides/slide347.xml" ContentType="application/vnd.openxmlformats-officedocument.presentationml.slide+xml"/>
  <Override PartName="/ppt/notesSlides/notesSlide347.xml" ContentType="application/vnd.openxmlformats-officedocument.presentationml.notesSlide+xml"/>
  <Override PartName="/ppt/slides/slide348.xml" ContentType="application/vnd.openxmlformats-officedocument.presentationml.slide+xml"/>
  <Override PartName="/ppt/notesSlides/notesSlide348.xml" ContentType="application/vnd.openxmlformats-officedocument.presentationml.notesSlide+xml"/>
  <Override PartName="/ppt/slides/slide349.xml" ContentType="application/vnd.openxmlformats-officedocument.presentationml.slide+xml"/>
  <Override PartName="/ppt/notesSlides/notesSlide349.xml" ContentType="application/vnd.openxmlformats-officedocument.presentationml.notesSlide+xml"/>
  <Override PartName="/ppt/slides/slide350.xml" ContentType="application/vnd.openxmlformats-officedocument.presentationml.slide+xml"/>
  <Override PartName="/ppt/notesSlides/notesSlide350.xml" ContentType="application/vnd.openxmlformats-officedocument.presentationml.notesSlide+xml"/>
  <Override PartName="/ppt/slides/slide351.xml" ContentType="application/vnd.openxmlformats-officedocument.presentationml.slide+xml"/>
  <Override PartName="/ppt/notesSlides/notesSlide351.xml" ContentType="application/vnd.openxmlformats-officedocument.presentationml.notesSlide+xml"/>
  <Override PartName="/ppt/slides/slide352.xml" ContentType="application/vnd.openxmlformats-officedocument.presentationml.slide+xml"/>
  <Override PartName="/ppt/notesSlides/notesSlide352.xml" ContentType="application/vnd.openxmlformats-officedocument.presentationml.notesSlide+xml"/>
  <Override PartName="/ppt/slides/slide353.xml" ContentType="application/vnd.openxmlformats-officedocument.presentationml.slide+xml"/>
  <Override PartName="/ppt/notesSlides/notesSlide353.xml" ContentType="application/vnd.openxmlformats-officedocument.presentationml.notesSlide+xml"/>
  <Override PartName="/ppt/slides/slide354.xml" ContentType="application/vnd.openxmlformats-officedocument.presentationml.slide+xml"/>
  <Override PartName="/ppt/notesSlides/notesSlide354.xml" ContentType="application/vnd.openxmlformats-officedocument.presentationml.notesSlide+xml"/>
  <Override PartName="/ppt/slides/slide355.xml" ContentType="application/vnd.openxmlformats-officedocument.presentationml.slide+xml"/>
  <Override PartName="/ppt/notesSlides/notesSlide355.xml" ContentType="application/vnd.openxmlformats-officedocument.presentationml.notesSlide+xml"/>
  <Override PartName="/ppt/slides/slide356.xml" ContentType="application/vnd.openxmlformats-officedocument.presentationml.slide+xml"/>
  <Override PartName="/ppt/notesSlides/notesSlide356.xml" ContentType="application/vnd.openxmlformats-officedocument.presentationml.notesSlide+xml"/>
  <Override PartName="/ppt/slides/slide357.xml" ContentType="application/vnd.openxmlformats-officedocument.presentationml.slide+xml"/>
  <Override PartName="/ppt/notesSlides/notesSlide357.xml" ContentType="application/vnd.openxmlformats-officedocument.presentationml.notesSlide+xml"/>
  <Override PartName="/ppt/slides/slide358.xml" ContentType="application/vnd.openxmlformats-officedocument.presentationml.slide+xml"/>
  <Override PartName="/ppt/notesSlides/notesSlide358.xml" ContentType="application/vnd.openxmlformats-officedocument.presentationml.notesSlide+xml"/>
  <Override PartName="/ppt/slides/slide359.xml" ContentType="application/vnd.openxmlformats-officedocument.presentationml.slide+xml"/>
  <Override PartName="/ppt/notesSlides/notesSlide359.xml" ContentType="application/vnd.openxmlformats-officedocument.presentationml.notesSlide+xml"/>
  <Override PartName="/ppt/slides/slide360.xml" ContentType="application/vnd.openxmlformats-officedocument.presentationml.slide+xml"/>
  <Override PartName="/ppt/notesSlides/notesSlide360.xml" ContentType="application/vnd.openxmlformats-officedocument.presentationml.notesSlide+xml"/>
  <Override PartName="/ppt/slides/slide361.xml" ContentType="application/vnd.openxmlformats-officedocument.presentationml.slide+xml"/>
  <Override PartName="/ppt/notesSlides/notesSlide361.xml" ContentType="application/vnd.openxmlformats-officedocument.presentationml.notesSlide+xml"/>
  <Override PartName="/ppt/slides/slide362.xml" ContentType="application/vnd.openxmlformats-officedocument.presentationml.slide+xml"/>
  <Override PartName="/ppt/notesSlides/notesSlide362.xml" ContentType="application/vnd.openxmlformats-officedocument.presentationml.notesSlide+xml"/>
  <Override PartName="/ppt/slides/slide363.xml" ContentType="application/vnd.openxmlformats-officedocument.presentationml.slide+xml"/>
  <Override PartName="/ppt/notesSlides/notesSlide363.xml" ContentType="application/vnd.openxmlformats-officedocument.presentationml.notesSlide+xml"/>
  <Override PartName="/ppt/slides/slide364.xml" ContentType="application/vnd.openxmlformats-officedocument.presentationml.slide+xml"/>
  <Override PartName="/ppt/notesSlides/notesSlide364.xml" ContentType="application/vnd.openxmlformats-officedocument.presentationml.notesSlide+xml"/>
  <Override PartName="/ppt/slides/slide365.xml" ContentType="application/vnd.openxmlformats-officedocument.presentationml.slide+xml"/>
  <Override PartName="/ppt/notesSlides/notesSlide365.xml" ContentType="application/vnd.openxmlformats-officedocument.presentationml.notesSlide+xml"/>
  <Override PartName="/ppt/slides/slide366.xml" ContentType="application/vnd.openxmlformats-officedocument.presentationml.slide+xml"/>
  <Override PartName="/ppt/notesSlides/notesSlide366.xml" ContentType="application/vnd.openxmlformats-officedocument.presentationml.notesSlide+xml"/>
  <Override PartName="/ppt/slides/slide367.xml" ContentType="application/vnd.openxmlformats-officedocument.presentationml.slide+xml"/>
  <Override PartName="/ppt/notesSlides/notesSlide367.xml" ContentType="application/vnd.openxmlformats-officedocument.presentationml.notesSlide+xml"/>
  <Override PartName="/ppt/slides/slide368.xml" ContentType="application/vnd.openxmlformats-officedocument.presentationml.slide+xml"/>
  <Override PartName="/ppt/notesSlides/notesSlide368.xml" ContentType="application/vnd.openxmlformats-officedocument.presentationml.notesSlide+xml"/>
  <Override PartName="/ppt/slides/slide369.xml" ContentType="application/vnd.openxmlformats-officedocument.presentationml.slide+xml"/>
  <Override PartName="/ppt/notesSlides/notesSlide369.xml" ContentType="application/vnd.openxmlformats-officedocument.presentationml.notesSlide+xml"/>
  <Override PartName="/ppt/slides/slide370.xml" ContentType="application/vnd.openxmlformats-officedocument.presentationml.slide+xml"/>
  <Override PartName="/ppt/notesSlides/notesSlide370.xml" ContentType="application/vnd.openxmlformats-officedocument.presentationml.notesSlide+xml"/>
  <Override PartName="/ppt/slides/slide371.xml" ContentType="application/vnd.openxmlformats-officedocument.presentationml.slide+xml"/>
  <Override PartName="/ppt/notesSlides/notesSlide371.xml" ContentType="application/vnd.openxmlformats-officedocument.presentationml.notesSlide+xml"/>
  <Override PartName="/ppt/slides/slide372.xml" ContentType="application/vnd.openxmlformats-officedocument.presentationml.slide+xml"/>
  <Override PartName="/ppt/notesSlides/notesSlide372.xml" ContentType="application/vnd.openxmlformats-officedocument.presentationml.notesSlide+xml"/>
  <Override PartName="/ppt/slides/slide373.xml" ContentType="application/vnd.openxmlformats-officedocument.presentationml.slide+xml"/>
  <Override PartName="/ppt/notesSlides/notesSlide373.xml" ContentType="application/vnd.openxmlformats-officedocument.presentationml.notesSlide+xml"/>
  <Override PartName="/ppt/slides/slide374.xml" ContentType="application/vnd.openxmlformats-officedocument.presentationml.slide+xml"/>
  <Override PartName="/ppt/notesSlides/notesSlide374.xml" ContentType="application/vnd.openxmlformats-officedocument.presentationml.notesSlide+xml"/>
  <Override PartName="/ppt/slides/slide375.xml" ContentType="application/vnd.openxmlformats-officedocument.presentationml.slide+xml"/>
  <Override PartName="/ppt/notesSlides/notesSlide375.xml" ContentType="application/vnd.openxmlformats-officedocument.presentationml.notesSlide+xml"/>
  <Override PartName="/ppt/slides/slide376.xml" ContentType="application/vnd.openxmlformats-officedocument.presentationml.slide+xml"/>
  <Override PartName="/ppt/notesSlides/notesSlide376.xml" ContentType="application/vnd.openxmlformats-officedocument.presentationml.notesSlide+xml"/>
  <Override PartName="/ppt/slides/slide377.xml" ContentType="application/vnd.openxmlformats-officedocument.presentationml.slide+xml"/>
  <Override PartName="/ppt/notesSlides/notesSlide377.xml" ContentType="application/vnd.openxmlformats-officedocument.presentationml.notesSlide+xml"/>
  <Override PartName="/ppt/slides/slide378.xml" ContentType="application/vnd.openxmlformats-officedocument.presentationml.slide+xml"/>
  <Override PartName="/ppt/notesSlides/notesSlide378.xml" ContentType="application/vnd.openxmlformats-officedocument.presentationml.notesSlide+xml"/>
  <Override PartName="/ppt/slides/slide379.xml" ContentType="application/vnd.openxmlformats-officedocument.presentationml.slide+xml"/>
  <Override PartName="/ppt/notesSlides/notesSlide379.xml" ContentType="application/vnd.openxmlformats-officedocument.presentationml.notesSlide+xml"/>
  <Override PartName="/ppt/slides/slide380.xml" ContentType="application/vnd.openxmlformats-officedocument.presentationml.slide+xml"/>
  <Override PartName="/ppt/notesSlides/notesSlide380.xml" ContentType="application/vnd.openxmlformats-officedocument.presentationml.notesSlide+xml"/>
  <Override PartName="/ppt/slides/slide381.xml" ContentType="application/vnd.openxmlformats-officedocument.presentationml.slide+xml"/>
  <Override PartName="/ppt/notesSlides/notesSlide381.xml" ContentType="application/vnd.openxmlformats-officedocument.presentationml.notesSlide+xml"/>
  <Override PartName="/ppt/slides/slide382.xml" ContentType="application/vnd.openxmlformats-officedocument.presentationml.slide+xml"/>
  <Override PartName="/ppt/notesSlides/notesSlide382.xml" ContentType="application/vnd.openxmlformats-officedocument.presentationml.notesSlide+xml"/>
  <Override PartName="/ppt/slides/slide383.xml" ContentType="application/vnd.openxmlformats-officedocument.presentationml.slide+xml"/>
  <Override PartName="/ppt/notesSlides/notesSlide383.xml" ContentType="application/vnd.openxmlformats-officedocument.presentationml.notesSlide+xml"/>
  <Override PartName="/ppt/slides/slide384.xml" ContentType="application/vnd.openxmlformats-officedocument.presentationml.slide+xml"/>
  <Override PartName="/ppt/notesSlides/notesSlide384.xml" ContentType="application/vnd.openxmlformats-officedocument.presentationml.notesSlide+xml"/>
  <Override PartName="/ppt/slides/slide385.xml" ContentType="application/vnd.openxmlformats-officedocument.presentationml.slide+xml"/>
  <Override PartName="/ppt/notesSlides/notesSlide385.xml" ContentType="application/vnd.openxmlformats-officedocument.presentationml.notesSlide+xml"/>
  <Override PartName="/ppt/slides/slide386.xml" ContentType="application/vnd.openxmlformats-officedocument.presentationml.slide+xml"/>
  <Override PartName="/ppt/notesSlides/notesSlide386.xml" ContentType="application/vnd.openxmlformats-officedocument.presentationml.notesSlide+xml"/>
  <Override PartName="/ppt/slides/slide387.xml" ContentType="application/vnd.openxmlformats-officedocument.presentationml.slide+xml"/>
  <Override PartName="/ppt/notesSlides/notesSlide387.xml" ContentType="application/vnd.openxmlformats-officedocument.presentationml.notesSlide+xml"/>
  <Override PartName="/ppt/slides/slide388.xml" ContentType="application/vnd.openxmlformats-officedocument.presentationml.slide+xml"/>
  <Override PartName="/ppt/notesSlides/notesSlide388.xml" ContentType="application/vnd.openxmlformats-officedocument.presentationml.notesSlide+xml"/>
  <Override PartName="/ppt/slides/slide389.xml" ContentType="application/vnd.openxmlformats-officedocument.presentationml.slide+xml"/>
  <Override PartName="/ppt/notesSlides/notesSlide389.xml" ContentType="application/vnd.openxmlformats-officedocument.presentationml.notesSlide+xml"/>
  <Override PartName="/ppt/slides/slide390.xml" ContentType="application/vnd.openxmlformats-officedocument.presentationml.slide+xml"/>
  <Override PartName="/ppt/notesSlides/notesSlide390.xml" ContentType="application/vnd.openxmlformats-officedocument.presentationml.notesSlide+xml"/>
  <Override PartName="/ppt/slides/slide391.xml" ContentType="application/vnd.openxmlformats-officedocument.presentationml.slide+xml"/>
  <Override PartName="/ppt/notesSlides/notesSlide391.xml" ContentType="application/vnd.openxmlformats-officedocument.presentationml.notesSlide+xml"/>
  <Override PartName="/ppt/slides/slide392.xml" ContentType="application/vnd.openxmlformats-officedocument.presentationml.slide+xml"/>
  <Override PartName="/ppt/notesSlides/notesSlide392.xml" ContentType="application/vnd.openxmlformats-officedocument.presentationml.notesSlide+xml"/>
  <Override PartName="/ppt/slides/slide393.xml" ContentType="application/vnd.openxmlformats-officedocument.presentationml.slide+xml"/>
  <Override PartName="/ppt/notesSlides/notesSlide393.xml" ContentType="application/vnd.openxmlformats-officedocument.presentationml.notesSlide+xml"/>
  <Override PartName="/ppt/slides/slide394.xml" ContentType="application/vnd.openxmlformats-officedocument.presentationml.slide+xml"/>
  <Override PartName="/ppt/notesSlides/notesSlide394.xml" ContentType="application/vnd.openxmlformats-officedocument.presentationml.notesSlide+xml"/>
  <Override PartName="/ppt/slides/slide395.xml" ContentType="application/vnd.openxmlformats-officedocument.presentationml.slide+xml"/>
  <Override PartName="/ppt/notesSlides/notesSlide395.xml" ContentType="application/vnd.openxmlformats-officedocument.presentationml.notesSlide+xml"/>
  <Override PartName="/ppt/slides/slide396.xml" ContentType="application/vnd.openxmlformats-officedocument.presentationml.slide+xml"/>
  <Override PartName="/ppt/notesSlides/notesSlide396.xml" ContentType="application/vnd.openxmlformats-officedocument.presentationml.notesSlide+xml"/>
  <Override PartName="/ppt/slides/slide397.xml" ContentType="application/vnd.openxmlformats-officedocument.presentationml.slide+xml"/>
  <Override PartName="/ppt/notesSlides/notesSlide397.xml" ContentType="application/vnd.openxmlformats-officedocument.presentationml.notesSlide+xml"/>
  <Override PartName="/ppt/slides/slide398.xml" ContentType="application/vnd.openxmlformats-officedocument.presentationml.slide+xml"/>
  <Override PartName="/ppt/notesSlides/notesSlide398.xml" ContentType="application/vnd.openxmlformats-officedocument.presentationml.notesSlide+xml"/>
  <Override PartName="/ppt/slides/slide399.xml" ContentType="application/vnd.openxmlformats-officedocument.presentationml.slide+xml"/>
  <Override PartName="/ppt/notesSlides/notesSlide399.xml" ContentType="application/vnd.openxmlformats-officedocument.presentationml.notesSlide+xml"/>
  <Override PartName="/ppt/slides/slide400.xml" ContentType="application/vnd.openxmlformats-officedocument.presentationml.slide+xml"/>
  <Override PartName="/ppt/notesSlides/notesSlide400.xml" ContentType="application/vnd.openxmlformats-officedocument.presentationml.notesSlide+xml"/>
  <Override PartName="/ppt/slides/slide401.xml" ContentType="application/vnd.openxmlformats-officedocument.presentationml.slide+xml"/>
  <Override PartName="/ppt/notesSlides/notesSlide401.xml" ContentType="application/vnd.openxmlformats-officedocument.presentationml.notesSlide+xml"/>
  <Override PartName="/ppt/slides/slide402.xml" ContentType="application/vnd.openxmlformats-officedocument.presentationml.slide+xml"/>
  <Override PartName="/ppt/notesSlides/notesSlide402.xml" ContentType="application/vnd.openxmlformats-officedocument.presentationml.notesSlide+xml"/>
  <Override PartName="/ppt/slides/slide403.xml" ContentType="application/vnd.openxmlformats-officedocument.presentationml.slide+xml"/>
  <Override PartName="/ppt/notesSlides/notesSlide403.xml" ContentType="application/vnd.openxmlformats-officedocument.presentationml.notesSlide+xml"/>
  <Override PartName="/ppt/slides/slide404.xml" ContentType="application/vnd.openxmlformats-officedocument.presentationml.slide+xml"/>
  <Override PartName="/ppt/notesSlides/notesSlide404.xml" ContentType="application/vnd.openxmlformats-officedocument.presentationml.notesSlide+xml"/>
  <Override PartName="/ppt/slides/slide405.xml" ContentType="application/vnd.openxmlformats-officedocument.presentationml.slide+xml"/>
  <Override PartName="/ppt/notesSlides/notesSlide405.xml" ContentType="application/vnd.openxmlformats-officedocument.presentationml.notesSlide+xml"/>
  <Override PartName="/ppt/slides/slide406.xml" ContentType="application/vnd.openxmlformats-officedocument.presentationml.slide+xml"/>
  <Override PartName="/ppt/notesSlides/notesSlide406.xml" ContentType="application/vnd.openxmlformats-officedocument.presentationml.notesSlide+xml"/>
  <Override PartName="/ppt/slides/slide407.xml" ContentType="application/vnd.openxmlformats-officedocument.presentationml.slide+xml"/>
  <Override PartName="/ppt/notesSlides/notesSlide407.xml" ContentType="application/vnd.openxmlformats-officedocument.presentationml.notesSlide+xml"/>
  <Override PartName="/ppt/slides/slide408.xml" ContentType="application/vnd.openxmlformats-officedocument.presentationml.slide+xml"/>
  <Override PartName="/ppt/notesSlides/notesSlide408.xml" ContentType="application/vnd.openxmlformats-officedocument.presentationml.notesSlide+xml"/>
  <Override PartName="/ppt/slides/slide409.xml" ContentType="application/vnd.openxmlformats-officedocument.presentationml.slide+xml"/>
  <Override PartName="/ppt/notesSlides/notesSlide409.xml" ContentType="application/vnd.openxmlformats-officedocument.presentationml.notesSlide+xml"/>
  <Override PartName="/ppt/slides/slide410.xml" ContentType="application/vnd.openxmlformats-officedocument.presentationml.slide+xml"/>
  <Override PartName="/ppt/notesSlides/notesSlide410.xml" ContentType="application/vnd.openxmlformats-officedocument.presentationml.notesSlide+xml"/>
  <Override PartName="/ppt/slides/slide411.xml" ContentType="application/vnd.openxmlformats-officedocument.presentationml.slide+xml"/>
  <Override PartName="/ppt/notesSlides/notesSlide411.xml" ContentType="application/vnd.openxmlformats-officedocument.presentationml.notesSlide+xml"/>
  <Override PartName="/ppt/slides/slide412.xml" ContentType="application/vnd.openxmlformats-officedocument.presentationml.slide+xml"/>
  <Override PartName="/ppt/notesSlides/notesSlide412.xml" ContentType="application/vnd.openxmlformats-officedocument.presentationml.notesSlide+xml"/>
  <Override PartName="/ppt/slides/slide413.xml" ContentType="application/vnd.openxmlformats-officedocument.presentationml.slide+xml"/>
  <Override PartName="/ppt/notesSlides/notesSlide413.xml" ContentType="application/vnd.openxmlformats-officedocument.presentationml.notesSlide+xml"/>
  <Override PartName="/ppt/slides/slide414.xml" ContentType="application/vnd.openxmlformats-officedocument.presentationml.slide+xml"/>
  <Override PartName="/ppt/notesSlides/notesSlide414.xml" ContentType="application/vnd.openxmlformats-officedocument.presentationml.notesSlide+xml"/>
  <Override PartName="/ppt/slides/slide415.xml" ContentType="application/vnd.openxmlformats-officedocument.presentationml.slide+xml"/>
  <Override PartName="/ppt/notesSlides/notesSlide415.xml" ContentType="application/vnd.openxmlformats-officedocument.presentationml.notesSlide+xml"/>
  <Override PartName="/ppt/slides/slide416.xml" ContentType="application/vnd.openxmlformats-officedocument.presentationml.slide+xml"/>
  <Override PartName="/ppt/notesSlides/notesSlide416.xml" ContentType="application/vnd.openxmlformats-officedocument.presentationml.notesSlide+xml"/>
  <Override PartName="/ppt/slides/slide417.xml" ContentType="application/vnd.openxmlformats-officedocument.presentationml.slide+xml"/>
  <Override PartName="/ppt/notesSlides/notesSlide417.xml" ContentType="application/vnd.openxmlformats-officedocument.presentationml.notesSlide+xml"/>
  <Override PartName="/ppt/slides/slide418.xml" ContentType="application/vnd.openxmlformats-officedocument.presentationml.slide+xml"/>
  <Override PartName="/ppt/notesSlides/notesSlide418.xml" ContentType="application/vnd.openxmlformats-officedocument.presentationml.notesSlide+xml"/>
  <Override PartName="/ppt/slides/slide419.xml" ContentType="application/vnd.openxmlformats-officedocument.presentationml.slide+xml"/>
  <Override PartName="/ppt/notesSlides/notesSlide419.xml" ContentType="application/vnd.openxmlformats-officedocument.presentationml.notesSlide+xml"/>
  <Override PartName="/ppt/slides/slide420.xml" ContentType="application/vnd.openxmlformats-officedocument.presentationml.slide+xml"/>
  <Override PartName="/ppt/notesSlides/notesSlide420.xml" ContentType="application/vnd.openxmlformats-officedocument.presentationml.notesSlide+xml"/>
  <Override PartName="/ppt/slides/slide421.xml" ContentType="application/vnd.openxmlformats-officedocument.presentationml.slide+xml"/>
  <Override PartName="/ppt/notesSlides/notesSlide421.xml" ContentType="application/vnd.openxmlformats-officedocument.presentationml.notesSlide+xml"/>
  <Override PartName="/ppt/slides/slide422.xml" ContentType="application/vnd.openxmlformats-officedocument.presentationml.slide+xml"/>
  <Override PartName="/ppt/notesSlides/notesSlide422.xml" ContentType="application/vnd.openxmlformats-officedocument.presentationml.notesSlide+xml"/>
  <Override PartName="/ppt/slides/slide423.xml" ContentType="application/vnd.openxmlformats-officedocument.presentationml.slide+xml"/>
  <Override PartName="/ppt/notesSlides/notesSlide423.xml" ContentType="application/vnd.openxmlformats-officedocument.presentationml.notesSlide+xml"/>
  <Override PartName="/ppt/slides/slide424.xml" ContentType="application/vnd.openxmlformats-officedocument.presentationml.slide+xml"/>
  <Override PartName="/ppt/notesSlides/notesSlide424.xml" ContentType="application/vnd.openxmlformats-officedocument.presentationml.notesSlide+xml"/>
  <Override PartName="/ppt/slides/slide425.xml" ContentType="application/vnd.openxmlformats-officedocument.presentationml.slide+xml"/>
  <Override PartName="/ppt/notesSlides/notesSlide425.xml" ContentType="application/vnd.openxmlformats-officedocument.presentationml.notesSlide+xml"/>
  <Override PartName="/ppt/slides/slide426.xml" ContentType="application/vnd.openxmlformats-officedocument.presentationml.slide+xml"/>
  <Override PartName="/ppt/notesSlides/notesSlide426.xml" ContentType="application/vnd.openxmlformats-officedocument.presentationml.notesSlide+xml"/>
  <Override PartName="/ppt/slides/slide427.xml" ContentType="application/vnd.openxmlformats-officedocument.presentationml.slide+xml"/>
  <Override PartName="/ppt/notesSlides/notesSlide427.xml" ContentType="application/vnd.openxmlformats-officedocument.presentationml.notesSlide+xml"/>
  <Override PartName="/ppt/slides/slide428.xml" ContentType="application/vnd.openxmlformats-officedocument.presentationml.slide+xml"/>
  <Override PartName="/ppt/notesSlides/notesSlide428.xml" ContentType="application/vnd.openxmlformats-officedocument.presentationml.notesSlide+xml"/>
  <Override PartName="/ppt/slides/slide429.xml" ContentType="application/vnd.openxmlformats-officedocument.presentationml.slide+xml"/>
  <Override PartName="/ppt/notesSlides/notesSlide429.xml" ContentType="application/vnd.openxmlformats-officedocument.presentationml.notesSlide+xml"/>
  <Override PartName="/ppt/slides/slide430.xml" ContentType="application/vnd.openxmlformats-officedocument.presentationml.slide+xml"/>
  <Override PartName="/ppt/notesSlides/notesSlide430.xml" ContentType="application/vnd.openxmlformats-officedocument.presentationml.notesSlide+xml"/>
  <Override PartName="/ppt/slides/slide431.xml" ContentType="application/vnd.openxmlformats-officedocument.presentationml.slide+xml"/>
  <Override PartName="/ppt/notesSlides/notesSlide431.xml" ContentType="application/vnd.openxmlformats-officedocument.presentationml.notesSlide+xml"/>
  <Override PartName="/ppt/slides/slide432.xml" ContentType="application/vnd.openxmlformats-officedocument.presentationml.slide+xml"/>
  <Override PartName="/ppt/notesSlides/notesSlide432.xml" ContentType="application/vnd.openxmlformats-officedocument.presentationml.notesSlide+xml"/>
  <Override PartName="/ppt/slides/slide433.xml" ContentType="application/vnd.openxmlformats-officedocument.presentationml.slide+xml"/>
  <Override PartName="/ppt/notesSlides/notesSlide433.xml" ContentType="application/vnd.openxmlformats-officedocument.presentationml.notesSlide+xml"/>
  <Override PartName="/ppt/slides/slide434.xml" ContentType="application/vnd.openxmlformats-officedocument.presentationml.slide+xml"/>
  <Override PartName="/ppt/notesSlides/notesSlide434.xml" ContentType="application/vnd.openxmlformats-officedocument.presentationml.notesSlide+xml"/>
  <Override PartName="/ppt/slides/slide435.xml" ContentType="application/vnd.openxmlformats-officedocument.presentationml.slide+xml"/>
  <Override PartName="/ppt/notesSlides/notesSlide435.xml" ContentType="application/vnd.openxmlformats-officedocument.presentationml.notesSlide+xml"/>
  <Override PartName="/ppt/slides/slide436.xml" ContentType="application/vnd.openxmlformats-officedocument.presentationml.slide+xml"/>
  <Override PartName="/ppt/notesSlides/notesSlide436.xml" ContentType="application/vnd.openxmlformats-officedocument.presentationml.notesSlide+xml"/>
  <Override PartName="/ppt/slides/slide437.xml" ContentType="application/vnd.openxmlformats-officedocument.presentationml.slide+xml"/>
  <Override PartName="/ppt/notesSlides/notesSlide437.xml" ContentType="application/vnd.openxmlformats-officedocument.presentationml.notesSlide+xml"/>
  <Override PartName="/ppt/slides/slide438.xml" ContentType="application/vnd.openxmlformats-officedocument.presentationml.slide+xml"/>
  <Override PartName="/ppt/notesSlides/notesSlide438.xml" ContentType="application/vnd.openxmlformats-officedocument.presentationml.notesSlide+xml"/>
  <Override PartName="/ppt/slides/slide439.xml" ContentType="application/vnd.openxmlformats-officedocument.presentationml.slide+xml"/>
  <Override PartName="/ppt/notesSlides/notesSlide439.xml" ContentType="application/vnd.openxmlformats-officedocument.presentationml.notesSlide+xml"/>
  <Override PartName="/ppt/slides/slide440.xml" ContentType="application/vnd.openxmlformats-officedocument.presentationml.slide+xml"/>
  <Override PartName="/ppt/notesSlides/notesSlide440.xml" ContentType="application/vnd.openxmlformats-officedocument.presentationml.notesSlide+xml"/>
  <Override PartName="/ppt/slides/slide441.xml" ContentType="application/vnd.openxmlformats-officedocument.presentationml.slide+xml"/>
  <Override PartName="/ppt/notesSlides/notesSlide441.xml" ContentType="application/vnd.openxmlformats-officedocument.presentationml.notesSlide+xml"/>
  <Override PartName="/ppt/slides/slide442.xml" ContentType="application/vnd.openxmlformats-officedocument.presentationml.slide+xml"/>
  <Override PartName="/ppt/notesSlides/notesSlide442.xml" ContentType="application/vnd.openxmlformats-officedocument.presentationml.notesSlide+xml"/>
  <Override PartName="/ppt/slides/slide443.xml" ContentType="application/vnd.openxmlformats-officedocument.presentationml.slide+xml"/>
  <Override PartName="/ppt/notesSlides/notesSlide443.xml" ContentType="application/vnd.openxmlformats-officedocument.presentationml.notesSlide+xml"/>
  <Override PartName="/ppt/slides/slide444.xml" ContentType="application/vnd.openxmlformats-officedocument.presentationml.slide+xml"/>
  <Override PartName="/ppt/notesSlides/notesSlide444.xml" ContentType="application/vnd.openxmlformats-officedocument.presentationml.notesSlide+xml"/>
  <Override PartName="/ppt/slides/slide445.xml" ContentType="application/vnd.openxmlformats-officedocument.presentationml.slide+xml"/>
  <Override PartName="/ppt/notesSlides/notesSlide445.xml" ContentType="application/vnd.openxmlformats-officedocument.presentationml.notesSlide+xml"/>
  <Override PartName="/ppt/slides/slide446.xml" ContentType="application/vnd.openxmlformats-officedocument.presentationml.slide+xml"/>
  <Override PartName="/ppt/notesSlides/notesSlide446.xml" ContentType="application/vnd.openxmlformats-officedocument.presentationml.notesSlide+xml"/>
  <Override PartName="/ppt/slides/slide447.xml" ContentType="application/vnd.openxmlformats-officedocument.presentationml.slide+xml"/>
  <Override PartName="/ppt/notesSlides/notesSlide447.xml" ContentType="application/vnd.openxmlformats-officedocument.presentationml.notesSlide+xml"/>
  <Override PartName="/ppt/slides/slide448.xml" ContentType="application/vnd.openxmlformats-officedocument.presentationml.slide+xml"/>
  <Override PartName="/ppt/notesSlides/notesSlide448.xml" ContentType="application/vnd.openxmlformats-officedocument.presentationml.notesSlide+xml"/>
  <Override PartName="/ppt/slides/slide449.xml" ContentType="application/vnd.openxmlformats-officedocument.presentationml.slide+xml"/>
  <Override PartName="/ppt/notesSlides/notesSlide449.xml" ContentType="application/vnd.openxmlformats-officedocument.presentationml.notesSlide+xml"/>
  <Override PartName="/ppt/slides/slide450.xml" ContentType="application/vnd.openxmlformats-officedocument.presentationml.slide+xml"/>
  <Override PartName="/ppt/notesSlides/notesSlide450.xml" ContentType="application/vnd.openxmlformats-officedocument.presentationml.notesSlide+xml"/>
  <Override PartName="/ppt/slides/slide451.xml" ContentType="application/vnd.openxmlformats-officedocument.presentationml.slide+xml"/>
  <Override PartName="/ppt/notesSlides/notesSlide451.xml" ContentType="application/vnd.openxmlformats-officedocument.presentationml.notesSlide+xml"/>
  <Override PartName="/ppt/slides/slide452.xml" ContentType="application/vnd.openxmlformats-officedocument.presentationml.slide+xml"/>
  <Override PartName="/ppt/notesSlides/notesSlide452.xml" ContentType="application/vnd.openxmlformats-officedocument.presentationml.notesSlide+xml"/>
  <Override PartName="/ppt/slides/slide453.xml" ContentType="application/vnd.openxmlformats-officedocument.presentationml.slide+xml"/>
  <Override PartName="/ppt/notesSlides/notesSlide453.xml" ContentType="application/vnd.openxmlformats-officedocument.presentationml.notesSlide+xml"/>
  <Override PartName="/ppt/slides/slide454.xml" ContentType="application/vnd.openxmlformats-officedocument.presentationml.slide+xml"/>
  <Override PartName="/ppt/notesSlides/notesSlide454.xml" ContentType="application/vnd.openxmlformats-officedocument.presentationml.notesSlide+xml"/>
  <Override PartName="/ppt/slides/slide455.xml" ContentType="application/vnd.openxmlformats-officedocument.presentationml.slide+xml"/>
  <Override PartName="/ppt/notesSlides/notesSlide455.xml" ContentType="application/vnd.openxmlformats-officedocument.presentationml.notesSlide+xml"/>
  <Override PartName="/ppt/slides/slide456.xml" ContentType="application/vnd.openxmlformats-officedocument.presentationml.slide+xml"/>
  <Override PartName="/ppt/notesSlides/notesSlide456.xml" ContentType="application/vnd.openxmlformats-officedocument.presentationml.notesSlide+xml"/>
  <Override PartName="/ppt/slides/slide457.xml" ContentType="application/vnd.openxmlformats-officedocument.presentationml.slide+xml"/>
  <Override PartName="/ppt/notesSlides/notesSlide457.xml" ContentType="application/vnd.openxmlformats-officedocument.presentationml.notesSlide+xml"/>
  <Override PartName="/ppt/slides/slide458.xml" ContentType="application/vnd.openxmlformats-officedocument.presentationml.slide+xml"/>
  <Override PartName="/ppt/notesSlides/notesSlide458.xml" ContentType="application/vnd.openxmlformats-officedocument.presentationml.notesSlide+xml"/>
  <Override PartName="/ppt/slides/slide459.xml" ContentType="application/vnd.openxmlformats-officedocument.presentationml.slide+xml"/>
  <Override PartName="/ppt/notesSlides/notesSlide459.xml" ContentType="application/vnd.openxmlformats-officedocument.presentationml.notesSlide+xml"/>
  <Override PartName="/ppt/slides/slide460.xml" ContentType="application/vnd.openxmlformats-officedocument.presentationml.slide+xml"/>
  <Override PartName="/ppt/notesSlides/notesSlide460.xml" ContentType="application/vnd.openxmlformats-officedocument.presentationml.notesSlide+xml"/>
  <Override PartName="/ppt/slides/slide461.xml" ContentType="application/vnd.openxmlformats-officedocument.presentationml.slide+xml"/>
  <Override PartName="/ppt/notesSlides/notesSlide461.xml" ContentType="application/vnd.openxmlformats-officedocument.presentationml.notesSlide+xml"/>
  <Override PartName="/ppt/slides/slide462.xml" ContentType="application/vnd.openxmlformats-officedocument.presentationml.slide+xml"/>
  <Override PartName="/ppt/notesSlides/notesSlide462.xml" ContentType="application/vnd.openxmlformats-officedocument.presentationml.notesSlide+xml"/>
  <Override PartName="/ppt/slides/slide463.xml" ContentType="application/vnd.openxmlformats-officedocument.presentationml.slide+xml"/>
  <Override PartName="/ppt/notesSlides/notesSlide463.xml" ContentType="application/vnd.openxmlformats-officedocument.presentationml.notesSlide+xml"/>
  <Override PartName="/ppt/slides/slide464.xml" ContentType="application/vnd.openxmlformats-officedocument.presentationml.slide+xml"/>
  <Override PartName="/ppt/notesSlides/notesSlide464.xml" ContentType="application/vnd.openxmlformats-officedocument.presentationml.notesSlide+xml"/>
  <Override PartName="/ppt/slides/slide465.xml" ContentType="application/vnd.openxmlformats-officedocument.presentationml.slide+xml"/>
  <Override PartName="/ppt/notesSlides/notesSlide465.xml" ContentType="application/vnd.openxmlformats-officedocument.presentationml.notesSlide+xml"/>
  <Override PartName="/ppt/slides/slide466.xml" ContentType="application/vnd.openxmlformats-officedocument.presentationml.slide+xml"/>
  <Override PartName="/ppt/notesSlides/notesSlide466.xml" ContentType="application/vnd.openxmlformats-officedocument.presentationml.notesSlide+xml"/>
  <Override PartName="/ppt/slides/slide467.xml" ContentType="application/vnd.openxmlformats-officedocument.presentationml.slide+xml"/>
  <Override PartName="/ppt/notesSlides/notesSlide467.xml" ContentType="application/vnd.openxmlformats-officedocument.presentationml.notesSlide+xml"/>
  <Override PartName="/ppt/slides/slide468.xml" ContentType="application/vnd.openxmlformats-officedocument.presentationml.slide+xml"/>
  <Override PartName="/ppt/notesSlides/notesSlide468.xml" ContentType="application/vnd.openxmlformats-officedocument.presentationml.notesSlide+xml"/>
  <Override PartName="/ppt/slides/slide469.xml" ContentType="application/vnd.openxmlformats-officedocument.presentationml.slide+xml"/>
  <Override PartName="/ppt/notesSlides/notesSlide469.xml" ContentType="application/vnd.openxmlformats-officedocument.presentationml.notesSlide+xml"/>
  <Override PartName="/ppt/slides/slide470.xml" ContentType="application/vnd.openxmlformats-officedocument.presentationml.slide+xml"/>
  <Override PartName="/ppt/notesSlides/notesSlide470.xml" ContentType="application/vnd.openxmlformats-officedocument.presentationml.notesSlide+xml"/>
  <Override PartName="/ppt/slides/slide471.xml" ContentType="application/vnd.openxmlformats-officedocument.presentationml.slide+xml"/>
  <Override PartName="/ppt/notesSlides/notesSlide471.xml" ContentType="application/vnd.openxmlformats-officedocument.presentationml.notesSlide+xml"/>
  <Override PartName="/ppt/slides/slide472.xml" ContentType="application/vnd.openxmlformats-officedocument.presentationml.slide+xml"/>
  <Override PartName="/ppt/notesSlides/notesSlide472.xml" ContentType="application/vnd.openxmlformats-officedocument.presentationml.notesSlide+xml"/>
  <Override PartName="/ppt/slides/slide473.xml" ContentType="application/vnd.openxmlformats-officedocument.presentationml.slide+xml"/>
  <Override PartName="/ppt/notesSlides/notesSlide473.xml" ContentType="application/vnd.openxmlformats-officedocument.presentationml.notesSlide+xml"/>
  <Override PartName="/ppt/slides/slide474.xml" ContentType="application/vnd.openxmlformats-officedocument.presentationml.slide+xml"/>
  <Override PartName="/ppt/notesSlides/notesSlide474.xml" ContentType="application/vnd.openxmlformats-officedocument.presentationml.notesSlide+xml"/>
  <Override PartName="/ppt/slides/slide475.xml" ContentType="application/vnd.openxmlformats-officedocument.presentationml.slide+xml"/>
  <Override PartName="/ppt/notesSlides/notesSlide475.xml" ContentType="application/vnd.openxmlformats-officedocument.presentationml.notesSlide+xml"/>
  <Override PartName="/ppt/slides/slide476.xml" ContentType="application/vnd.openxmlformats-officedocument.presentationml.slide+xml"/>
  <Override PartName="/ppt/notesSlides/notesSlide476.xml" ContentType="application/vnd.openxmlformats-officedocument.presentationml.notesSlide+xml"/>
  <Override PartName="/ppt/slides/slide477.xml" ContentType="application/vnd.openxmlformats-officedocument.presentationml.slide+xml"/>
  <Override PartName="/ppt/notesSlides/notesSlide477.xml" ContentType="application/vnd.openxmlformats-officedocument.presentationml.notesSlide+xml"/>
  <Override PartName="/ppt/slides/slide478.xml" ContentType="application/vnd.openxmlformats-officedocument.presentationml.slide+xml"/>
  <Override PartName="/ppt/notesSlides/notesSlide478.xml" ContentType="application/vnd.openxmlformats-officedocument.presentationml.notesSlide+xml"/>
  <Override PartName="/ppt/slides/slide479.xml" ContentType="application/vnd.openxmlformats-officedocument.presentationml.slide+xml"/>
  <Override PartName="/ppt/notesSlides/notesSlide479.xml" ContentType="application/vnd.openxmlformats-officedocument.presentationml.notesSlide+xml"/>
  <Override PartName="/ppt/slides/slide480.xml" ContentType="application/vnd.openxmlformats-officedocument.presentationml.slide+xml"/>
  <Override PartName="/ppt/notesSlides/notesSlide480.xml" ContentType="application/vnd.openxmlformats-officedocument.presentationml.notesSlide+xml"/>
  <Override PartName="/ppt/slides/slide481.xml" ContentType="application/vnd.openxmlformats-officedocument.presentationml.slide+xml"/>
  <Override PartName="/ppt/notesSlides/notesSlide481.xml" ContentType="application/vnd.openxmlformats-officedocument.presentationml.notesSlide+xml"/>
  <Override PartName="/ppt/slides/slide482.xml" ContentType="application/vnd.openxmlformats-officedocument.presentationml.slide+xml"/>
  <Override PartName="/ppt/notesSlides/notesSlide482.xml" ContentType="application/vnd.openxmlformats-officedocument.presentationml.notesSlide+xml"/>
  <Override PartName="/ppt/slides/slide483.xml" ContentType="application/vnd.openxmlformats-officedocument.presentationml.slide+xml"/>
  <Override PartName="/ppt/notesSlides/notesSlide483.xml" ContentType="application/vnd.openxmlformats-officedocument.presentationml.notesSlide+xml"/>
  <Override PartName="/ppt/slides/slide484.xml" ContentType="application/vnd.openxmlformats-officedocument.presentationml.slide+xml"/>
  <Override PartName="/ppt/notesSlides/notesSlide484.xml" ContentType="application/vnd.openxmlformats-officedocument.presentationml.notesSlide+xml"/>
  <Override PartName="/ppt/slides/slide485.xml" ContentType="application/vnd.openxmlformats-officedocument.presentationml.slide+xml"/>
  <Override PartName="/ppt/notesSlides/notesSlide485.xml" ContentType="application/vnd.openxmlformats-officedocument.presentationml.notesSlide+xml"/>
  <Override PartName="/ppt/slides/slide486.xml" ContentType="application/vnd.openxmlformats-officedocument.presentationml.slide+xml"/>
  <Override PartName="/ppt/notesSlides/notesSlide486.xml" ContentType="application/vnd.openxmlformats-officedocument.presentationml.notesSlide+xml"/>
  <Override PartName="/ppt/slides/slide487.xml" ContentType="application/vnd.openxmlformats-officedocument.presentationml.slide+xml"/>
  <Override PartName="/ppt/notesSlides/notesSlide487.xml" ContentType="application/vnd.openxmlformats-officedocument.presentationml.notesSlide+xml"/>
  <Override PartName="/ppt/slides/slide488.xml" ContentType="application/vnd.openxmlformats-officedocument.presentationml.slide+xml"/>
  <Override PartName="/ppt/notesSlides/notesSlide488.xml" ContentType="application/vnd.openxmlformats-officedocument.presentationml.notesSlide+xml"/>
  <Override PartName="/ppt/slides/slide489.xml" ContentType="application/vnd.openxmlformats-officedocument.presentationml.slide+xml"/>
  <Override PartName="/ppt/notesSlides/notesSlide489.xml" ContentType="application/vnd.openxmlformats-officedocument.presentationml.notesSlide+xml"/>
  <Override PartName="/ppt/slides/slide490.xml" ContentType="application/vnd.openxmlformats-officedocument.presentationml.slide+xml"/>
  <Override PartName="/ppt/notesSlides/notesSlide490.xml" ContentType="application/vnd.openxmlformats-officedocument.presentationml.notesSlide+xml"/>
  <Override PartName="/ppt/slides/slide491.xml" ContentType="application/vnd.openxmlformats-officedocument.presentationml.slide+xml"/>
  <Override PartName="/ppt/notesSlides/notesSlide491.xml" ContentType="application/vnd.openxmlformats-officedocument.presentationml.notesSlide+xml"/>
  <Override PartName="/ppt/slides/slide492.xml" ContentType="application/vnd.openxmlformats-officedocument.presentationml.slide+xml"/>
  <Override PartName="/ppt/notesSlides/notesSlide492.xml" ContentType="application/vnd.openxmlformats-officedocument.presentationml.notesSlide+xml"/>
  <Override PartName="/ppt/slides/slide493.xml" ContentType="application/vnd.openxmlformats-officedocument.presentationml.slide+xml"/>
  <Override PartName="/ppt/notesSlides/notesSlide493.xml" ContentType="application/vnd.openxmlformats-officedocument.presentationml.notesSlide+xml"/>
  <Override PartName="/ppt/slides/slide494.xml" ContentType="application/vnd.openxmlformats-officedocument.presentationml.slide+xml"/>
  <Override PartName="/ppt/notesSlides/notesSlide494.xml" ContentType="application/vnd.openxmlformats-officedocument.presentationml.notesSlide+xml"/>
  <Override PartName="/ppt/slides/slide495.xml" ContentType="application/vnd.openxmlformats-officedocument.presentationml.slide+xml"/>
  <Override PartName="/ppt/notesSlides/notesSlide495.xml" ContentType="application/vnd.openxmlformats-officedocument.presentationml.notesSlide+xml"/>
  <Override PartName="/ppt/slides/slide496.xml" ContentType="application/vnd.openxmlformats-officedocument.presentationml.slide+xml"/>
  <Override PartName="/ppt/notesSlides/notesSlide496.xml" ContentType="application/vnd.openxmlformats-officedocument.presentationml.notesSlide+xml"/>
  <Override PartName="/ppt/slides/slide497.xml" ContentType="application/vnd.openxmlformats-officedocument.presentationml.slide+xml"/>
  <Override PartName="/ppt/notesSlides/notesSlide497.xml" ContentType="application/vnd.openxmlformats-officedocument.presentationml.notesSlide+xml"/>
  <Override PartName="/ppt/slides/slide498.xml" ContentType="application/vnd.openxmlformats-officedocument.presentationml.slide+xml"/>
  <Override PartName="/ppt/notesSlides/notesSlide498.xml" ContentType="application/vnd.openxmlformats-officedocument.presentationml.notesSlide+xml"/>
  <Override PartName="/ppt/slides/slide499.xml" ContentType="application/vnd.openxmlformats-officedocument.presentationml.slide+xml"/>
  <Override PartName="/ppt/notesSlides/notesSlide499.xml" ContentType="application/vnd.openxmlformats-officedocument.presentationml.notesSlide+xml"/>
  <Override PartName="/ppt/slides/slide500.xml" ContentType="application/vnd.openxmlformats-officedocument.presentationml.slide+xml"/>
  <Override PartName="/ppt/notesSlides/notesSlide500.xml" ContentType="application/vnd.openxmlformats-officedocument.presentationml.notesSlide+xml"/>
  <Override PartName="/ppt/slides/slide501.xml" ContentType="application/vnd.openxmlformats-officedocument.presentationml.slide+xml"/>
  <Override PartName="/ppt/notesSlides/notesSlide501.xml" ContentType="application/vnd.openxmlformats-officedocument.presentationml.notesSlide+xml"/>
  <Override PartName="/ppt/slides/slide502.xml" ContentType="application/vnd.openxmlformats-officedocument.presentationml.slide+xml"/>
  <Override PartName="/ppt/notesSlides/notesSlide502.xml" ContentType="application/vnd.openxmlformats-officedocument.presentationml.notesSlide+xml"/>
  <Override PartName="/ppt/slides/slide503.xml" ContentType="application/vnd.openxmlformats-officedocument.presentationml.slide+xml"/>
  <Override PartName="/ppt/notesSlides/notesSlide503.xml" ContentType="application/vnd.openxmlformats-officedocument.presentationml.notesSlide+xml"/>
  <Override PartName="/ppt/slides/slide504.xml" ContentType="application/vnd.openxmlformats-officedocument.presentationml.slide+xml"/>
  <Override PartName="/ppt/notesSlides/notesSlide504.xml" ContentType="application/vnd.openxmlformats-officedocument.presentationml.notesSlide+xml"/>
  <Override PartName="/ppt/slides/slide505.xml" ContentType="application/vnd.openxmlformats-officedocument.presentationml.slide+xml"/>
  <Override PartName="/ppt/notesSlides/notesSlide505.xml" ContentType="application/vnd.openxmlformats-officedocument.presentationml.notesSlide+xml"/>
  <Override PartName="/ppt/slides/slide506.xml" ContentType="application/vnd.openxmlformats-officedocument.presentationml.slide+xml"/>
  <Override PartName="/ppt/notesSlides/notesSlide506.xml" ContentType="application/vnd.openxmlformats-officedocument.presentationml.notesSlide+xml"/>
  <Override PartName="/ppt/slides/slide507.xml" ContentType="application/vnd.openxmlformats-officedocument.presentationml.slide+xml"/>
  <Override PartName="/ppt/notesSlides/notesSlide507.xml" ContentType="application/vnd.openxmlformats-officedocument.presentationml.notesSlide+xml"/>
  <Override PartName="/ppt/slides/slide508.xml" ContentType="application/vnd.openxmlformats-officedocument.presentationml.slide+xml"/>
  <Override PartName="/ppt/notesSlides/notesSlide508.xml" ContentType="application/vnd.openxmlformats-officedocument.presentationml.notesSlide+xml"/>
  <Override PartName="/ppt/slides/slide509.xml" ContentType="application/vnd.openxmlformats-officedocument.presentationml.slide+xml"/>
  <Override PartName="/ppt/notesSlides/notesSlide509.xml" ContentType="application/vnd.openxmlformats-officedocument.presentationml.notesSlide+xml"/>
  <Override PartName="/ppt/slides/slide510.xml" ContentType="application/vnd.openxmlformats-officedocument.presentationml.slide+xml"/>
  <Override PartName="/ppt/notesSlides/notesSlide510.xml" ContentType="application/vnd.openxmlformats-officedocument.presentationml.notesSlide+xml"/>
  <Override PartName="/ppt/slides/slide511.xml" ContentType="application/vnd.openxmlformats-officedocument.presentationml.slide+xml"/>
  <Override PartName="/ppt/notesSlides/notesSlide511.xml" ContentType="application/vnd.openxmlformats-officedocument.presentationml.notesSlide+xml"/>
  <Override PartName="/ppt/slides/slide512.xml" ContentType="application/vnd.openxmlformats-officedocument.presentationml.slide+xml"/>
  <Override PartName="/ppt/notesSlides/notesSlide512.xml" ContentType="application/vnd.openxmlformats-officedocument.presentationml.notesSlide+xml"/>
  <Override PartName="/ppt/slides/slide513.xml" ContentType="application/vnd.openxmlformats-officedocument.presentationml.slide+xml"/>
  <Override PartName="/ppt/notesSlides/notesSlide513.xml" ContentType="application/vnd.openxmlformats-officedocument.presentationml.notesSlide+xml"/>
  <Override PartName="/ppt/slides/slide514.xml" ContentType="application/vnd.openxmlformats-officedocument.presentationml.slide+xml"/>
  <Override PartName="/ppt/notesSlides/notesSlide514.xml" ContentType="application/vnd.openxmlformats-officedocument.presentationml.notesSlide+xml"/>
  <Override PartName="/ppt/slides/slide515.xml" ContentType="application/vnd.openxmlformats-officedocument.presentationml.slide+xml"/>
  <Override PartName="/ppt/notesSlides/notesSlide515.xml" ContentType="application/vnd.openxmlformats-officedocument.presentationml.notesSlide+xml"/>
  <Override PartName="/ppt/slides/slide516.xml" ContentType="application/vnd.openxmlformats-officedocument.presentationml.slide+xml"/>
  <Override PartName="/ppt/notesSlides/notesSlide516.xml" ContentType="application/vnd.openxmlformats-officedocument.presentationml.notesSlide+xml"/>
  <Override PartName="/ppt/slides/slide517.xml" ContentType="application/vnd.openxmlformats-officedocument.presentationml.slide+xml"/>
  <Override PartName="/ppt/notesSlides/notesSlide517.xml" ContentType="application/vnd.openxmlformats-officedocument.presentationml.notesSlide+xml"/>
  <Override PartName="/ppt/slides/slide518.xml" ContentType="application/vnd.openxmlformats-officedocument.presentationml.slide+xml"/>
  <Override PartName="/ppt/notesSlides/notesSlide518.xml" ContentType="application/vnd.openxmlformats-officedocument.presentationml.notesSlide+xml"/>
  <Override PartName="/ppt/slides/slide519.xml" ContentType="application/vnd.openxmlformats-officedocument.presentationml.slide+xml"/>
  <Override PartName="/ppt/notesSlides/notesSlide519.xml" ContentType="application/vnd.openxmlformats-officedocument.presentationml.notesSlide+xml"/>
  <Override PartName="/ppt/slides/slide520.xml" ContentType="application/vnd.openxmlformats-officedocument.presentationml.slide+xml"/>
  <Override PartName="/ppt/notesSlides/notesSlide520.xml" ContentType="application/vnd.openxmlformats-officedocument.presentationml.notesSlide+xml"/>
  <Override PartName="/ppt/slides/slide521.xml" ContentType="application/vnd.openxmlformats-officedocument.presentationml.slide+xml"/>
  <Override PartName="/ppt/notesSlides/notesSlide521.xml" ContentType="application/vnd.openxmlformats-officedocument.presentationml.notesSlide+xml"/>
  <Override PartName="/ppt/slides/slide522.xml" ContentType="application/vnd.openxmlformats-officedocument.presentationml.slide+xml"/>
  <Override PartName="/ppt/notesSlides/notesSlide522.xml" ContentType="application/vnd.openxmlformats-officedocument.presentationml.notesSlide+xml"/>
  <Override PartName="/ppt/slides/slide523.xml" ContentType="application/vnd.openxmlformats-officedocument.presentationml.slide+xml"/>
  <Override PartName="/ppt/notesSlides/notesSlide523.xml" ContentType="application/vnd.openxmlformats-officedocument.presentationml.notesSlide+xml"/>
  <Override PartName="/ppt/slides/slide524.xml" ContentType="application/vnd.openxmlformats-officedocument.presentationml.slide+xml"/>
  <Override PartName="/ppt/notesSlides/notesSlide524.xml" ContentType="application/vnd.openxmlformats-officedocument.presentationml.notesSlide+xml"/>
  <Override PartName="/ppt/slides/slide525.xml" ContentType="application/vnd.openxmlformats-officedocument.presentationml.slide+xml"/>
  <Override PartName="/ppt/notesSlides/notesSlide525.xml" ContentType="application/vnd.openxmlformats-officedocument.presentationml.notesSlide+xml"/>
  <Override PartName="/ppt/slides/slide526.xml" ContentType="application/vnd.openxmlformats-officedocument.presentationml.slide+xml"/>
  <Override PartName="/ppt/notesSlides/notesSlide526.xml" ContentType="application/vnd.openxmlformats-officedocument.presentationml.notesSlide+xml"/>
  <Override PartName="/ppt/slides/slide527.xml" ContentType="application/vnd.openxmlformats-officedocument.presentationml.slide+xml"/>
  <Override PartName="/ppt/notesSlides/notesSlide527.xml" ContentType="application/vnd.openxmlformats-officedocument.presentationml.notesSlide+xml"/>
  <Override PartName="/ppt/slides/slide528.xml" ContentType="application/vnd.openxmlformats-officedocument.presentationml.slide+xml"/>
  <Override PartName="/ppt/notesSlides/notesSlide528.xml" ContentType="application/vnd.openxmlformats-officedocument.presentationml.notesSlide+xml"/>
  <Override PartName="/ppt/slides/slide529.xml" ContentType="application/vnd.openxmlformats-officedocument.presentationml.slide+xml"/>
  <Override PartName="/ppt/notesSlides/notesSlide529.xml" ContentType="application/vnd.openxmlformats-officedocument.presentationml.notesSlide+xml"/>
  <Override PartName="/ppt/slides/slide530.xml" ContentType="application/vnd.openxmlformats-officedocument.presentationml.slide+xml"/>
  <Override PartName="/ppt/notesSlides/notesSlide530.xml" ContentType="application/vnd.openxmlformats-officedocument.presentationml.notesSlide+xml"/>
  <Override PartName="/ppt/slides/slide531.xml" ContentType="application/vnd.openxmlformats-officedocument.presentationml.slide+xml"/>
  <Override PartName="/ppt/notesSlides/notesSlide531.xml" ContentType="application/vnd.openxmlformats-officedocument.presentationml.notesSlide+xml"/>
  <Override PartName="/ppt/slides/slide532.xml" ContentType="application/vnd.openxmlformats-officedocument.presentationml.slide+xml"/>
  <Override PartName="/ppt/notesSlides/notesSlide532.xml" ContentType="application/vnd.openxmlformats-officedocument.presentationml.notesSlide+xml"/>
  <Override PartName="/ppt/slides/slide533.xml" ContentType="application/vnd.openxmlformats-officedocument.presentationml.slide+xml"/>
  <Override PartName="/ppt/notesSlides/notesSlide533.xml" ContentType="application/vnd.openxmlformats-officedocument.presentationml.notesSlide+xml"/>
  <Override PartName="/ppt/slides/slide534.xml" ContentType="application/vnd.openxmlformats-officedocument.presentationml.slide+xml"/>
  <Override PartName="/ppt/notesSlides/notesSlide534.xml" ContentType="application/vnd.openxmlformats-officedocument.presentationml.notesSlide+xml"/>
  <Override PartName="/ppt/slides/slide535.xml" ContentType="application/vnd.openxmlformats-officedocument.presentationml.slide+xml"/>
  <Override PartName="/ppt/notesSlides/notesSlide535.xml" ContentType="application/vnd.openxmlformats-officedocument.presentationml.notesSlide+xml"/>
  <Override PartName="/ppt/slides/slide536.xml" ContentType="application/vnd.openxmlformats-officedocument.presentationml.slide+xml"/>
  <Override PartName="/ppt/notesSlides/notesSlide536.xml" ContentType="application/vnd.openxmlformats-officedocument.presentationml.notesSlide+xml"/>
  <Override PartName="/ppt/slides/slide537.xml" ContentType="application/vnd.openxmlformats-officedocument.presentationml.slide+xml"/>
  <Override PartName="/ppt/notesSlides/notesSlide537.xml" ContentType="application/vnd.openxmlformats-officedocument.presentationml.notesSlide+xml"/>
  <Override PartName="/ppt/slides/slide538.xml" ContentType="application/vnd.openxmlformats-officedocument.presentationml.slide+xml"/>
  <Override PartName="/ppt/notesSlides/notesSlide538.xml" ContentType="application/vnd.openxmlformats-officedocument.presentationml.notesSlide+xml"/>
  <Override PartName="/ppt/slides/slide539.xml" ContentType="application/vnd.openxmlformats-officedocument.presentationml.slide+xml"/>
  <Override PartName="/ppt/notesSlides/notesSlide539.xml" ContentType="application/vnd.openxmlformats-officedocument.presentationml.notesSlide+xml"/>
  <Override PartName="/ppt/slides/slide540.xml" ContentType="application/vnd.openxmlformats-officedocument.presentationml.slide+xml"/>
  <Override PartName="/ppt/notesSlides/notesSlide540.xml" ContentType="application/vnd.openxmlformats-officedocument.presentationml.notesSlide+xml"/>
  <Override PartName="/ppt/slides/slide541.xml" ContentType="application/vnd.openxmlformats-officedocument.presentationml.slide+xml"/>
  <Override PartName="/ppt/notesSlides/notesSlide541.xml" ContentType="application/vnd.openxmlformats-officedocument.presentationml.notesSlide+xml"/>
  <Override PartName="/ppt/slides/slide542.xml" ContentType="application/vnd.openxmlformats-officedocument.presentationml.slide+xml"/>
  <Override PartName="/ppt/notesSlides/notesSlide542.xml" ContentType="application/vnd.openxmlformats-officedocument.presentationml.notesSlide+xml"/>
  <Override PartName="/ppt/slides/slide543.xml" ContentType="application/vnd.openxmlformats-officedocument.presentationml.slide+xml"/>
  <Override PartName="/ppt/notesSlides/notesSlide543.xml" ContentType="application/vnd.openxmlformats-officedocument.presentationml.notesSlide+xml"/>
  <Override PartName="/ppt/slides/slide544.xml" ContentType="application/vnd.openxmlformats-officedocument.presentationml.slide+xml"/>
  <Override PartName="/ppt/notesSlides/notesSlide544.xml" ContentType="application/vnd.openxmlformats-officedocument.presentationml.notesSlide+xml"/>
  <Override PartName="/ppt/slides/slide545.xml" ContentType="application/vnd.openxmlformats-officedocument.presentationml.slide+xml"/>
  <Override PartName="/ppt/notesSlides/notesSlide545.xml" ContentType="application/vnd.openxmlformats-officedocument.presentationml.notesSlide+xml"/>
  <Override PartName="/ppt/slides/slide546.xml" ContentType="application/vnd.openxmlformats-officedocument.presentationml.slide+xml"/>
  <Override PartName="/ppt/notesSlides/notesSlide546.xml" ContentType="application/vnd.openxmlformats-officedocument.presentationml.notesSlide+xml"/>
  <Override PartName="/ppt/slides/slide547.xml" ContentType="application/vnd.openxmlformats-officedocument.presentationml.slide+xml"/>
  <Override PartName="/ppt/notesSlides/notesSlide547.xml" ContentType="application/vnd.openxmlformats-officedocument.presentationml.notesSlide+xml"/>
  <Override PartName="/ppt/slides/slide548.xml" ContentType="application/vnd.openxmlformats-officedocument.presentationml.slide+xml"/>
  <Override PartName="/ppt/notesSlides/notesSlide548.xml" ContentType="application/vnd.openxmlformats-officedocument.presentationml.notesSlide+xml"/>
  <Override PartName="/ppt/slides/slide549.xml" ContentType="application/vnd.openxmlformats-officedocument.presentationml.slide+xml"/>
  <Override PartName="/ppt/notesSlides/notesSlide549.xml" ContentType="application/vnd.openxmlformats-officedocument.presentationml.notesSlide+xml"/>
  <Override PartName="/ppt/slides/slide550.xml" ContentType="application/vnd.openxmlformats-officedocument.presentationml.slide+xml"/>
  <Override PartName="/ppt/notesSlides/notesSlide550.xml" ContentType="application/vnd.openxmlformats-officedocument.presentationml.notesSlide+xml"/>
  <Override PartName="/ppt/slides/slide551.xml" ContentType="application/vnd.openxmlformats-officedocument.presentationml.slide+xml"/>
  <Override PartName="/ppt/notesSlides/notesSlide551.xml" ContentType="application/vnd.openxmlformats-officedocument.presentationml.notesSlide+xml"/>
  <Override PartName="/ppt/slides/slide552.xml" ContentType="application/vnd.openxmlformats-officedocument.presentationml.slide+xml"/>
  <Override PartName="/ppt/notesSlides/notesSlide552.xml" ContentType="application/vnd.openxmlformats-officedocument.presentationml.notesSlide+xml"/>
  <Override PartName="/ppt/slides/slide553.xml" ContentType="application/vnd.openxmlformats-officedocument.presentationml.slide+xml"/>
  <Override PartName="/ppt/notesSlides/notesSlide553.xml" ContentType="application/vnd.openxmlformats-officedocument.presentationml.notesSlide+xml"/>
  <Override PartName="/ppt/slides/slide554.xml" ContentType="application/vnd.openxmlformats-officedocument.presentationml.slide+xml"/>
  <Override PartName="/ppt/notesSlides/notesSlide554.xml" ContentType="application/vnd.openxmlformats-officedocument.presentationml.notesSlide+xml"/>
  <Override PartName="/ppt/slides/slide555.xml" ContentType="application/vnd.openxmlformats-officedocument.presentationml.slide+xml"/>
  <Override PartName="/ppt/notesSlides/notesSlide555.xml" ContentType="application/vnd.openxmlformats-officedocument.presentationml.notesSlide+xml"/>
  <Override PartName="/ppt/slides/slide556.xml" ContentType="application/vnd.openxmlformats-officedocument.presentationml.slide+xml"/>
  <Override PartName="/ppt/notesSlides/notesSlide556.xml" ContentType="application/vnd.openxmlformats-officedocument.presentationml.notesSlide+xml"/>
  <Override PartName="/ppt/slides/slide557.xml" ContentType="application/vnd.openxmlformats-officedocument.presentationml.slide+xml"/>
  <Override PartName="/ppt/notesSlides/notesSlide557.xml" ContentType="application/vnd.openxmlformats-officedocument.presentationml.notesSlide+xml"/>
  <Override PartName="/ppt/slides/slide558.xml" ContentType="application/vnd.openxmlformats-officedocument.presentationml.slide+xml"/>
  <Override PartName="/ppt/notesSlides/notesSlide558.xml" ContentType="application/vnd.openxmlformats-officedocument.presentationml.notesSlide+xml"/>
  <Override PartName="/ppt/slides/slide559.xml" ContentType="application/vnd.openxmlformats-officedocument.presentationml.slide+xml"/>
  <Override PartName="/ppt/notesSlides/notesSlide559.xml" ContentType="application/vnd.openxmlformats-officedocument.presentationml.notesSlide+xml"/>
  <Override PartName="/ppt/slides/slide560.xml" ContentType="application/vnd.openxmlformats-officedocument.presentationml.slide+xml"/>
  <Override PartName="/ppt/notesSlides/notesSlide560.xml" ContentType="application/vnd.openxmlformats-officedocument.presentationml.notesSlide+xml"/>
  <Override PartName="/ppt/slides/slide561.xml" ContentType="application/vnd.openxmlformats-officedocument.presentationml.slide+xml"/>
  <Override PartName="/ppt/notesSlides/notesSlide561.xml" ContentType="application/vnd.openxmlformats-officedocument.presentationml.notesSlide+xml"/>
  <Override PartName="/ppt/slides/slide562.xml" ContentType="application/vnd.openxmlformats-officedocument.presentationml.slide+xml"/>
  <Override PartName="/ppt/notesSlides/notesSlide562.xml" ContentType="application/vnd.openxmlformats-officedocument.presentationml.notesSlide+xml"/>
  <Override PartName="/ppt/slides/slide563.xml" ContentType="application/vnd.openxmlformats-officedocument.presentationml.slide+xml"/>
  <Override PartName="/ppt/notesSlides/notesSlide563.xml" ContentType="application/vnd.openxmlformats-officedocument.presentationml.notesSlide+xml"/>
  <Override PartName="/ppt/slides/slide564.xml" ContentType="application/vnd.openxmlformats-officedocument.presentationml.slide+xml"/>
  <Override PartName="/ppt/notesSlides/notesSlide564.xml" ContentType="application/vnd.openxmlformats-officedocument.presentationml.notesSlide+xml"/>
  <Override PartName="/ppt/slides/slide565.xml" ContentType="application/vnd.openxmlformats-officedocument.presentationml.slide+xml"/>
  <Override PartName="/ppt/notesSlides/notesSlide565.xml" ContentType="application/vnd.openxmlformats-officedocument.presentationml.notesSlide+xml"/>
  <Override PartName="/ppt/slides/slide566.xml" ContentType="application/vnd.openxmlformats-officedocument.presentationml.slide+xml"/>
  <Override PartName="/ppt/notesSlides/notesSlide566.xml" ContentType="application/vnd.openxmlformats-officedocument.presentationml.notesSlide+xml"/>
  <Override PartName="/ppt/slides/slide567.xml" ContentType="application/vnd.openxmlformats-officedocument.presentationml.slide+xml"/>
  <Override PartName="/ppt/notesSlides/notesSlide567.xml" ContentType="application/vnd.openxmlformats-officedocument.presentationml.notesSlide+xml"/>
  <Override PartName="/ppt/slides/slide568.xml" ContentType="application/vnd.openxmlformats-officedocument.presentationml.slide+xml"/>
  <Override PartName="/ppt/notesSlides/notesSlide568.xml" ContentType="application/vnd.openxmlformats-officedocument.presentationml.notesSlide+xml"/>
  <Override PartName="/ppt/slides/slide569.xml" ContentType="application/vnd.openxmlformats-officedocument.presentationml.slide+xml"/>
  <Override PartName="/ppt/notesSlides/notesSlide569.xml" ContentType="application/vnd.openxmlformats-officedocument.presentationml.notesSlide+xml"/>
  <Override PartName="/ppt/slides/slide570.xml" ContentType="application/vnd.openxmlformats-officedocument.presentationml.slide+xml"/>
  <Override PartName="/ppt/notesSlides/notesSlide570.xml" ContentType="application/vnd.openxmlformats-officedocument.presentationml.notesSlide+xml"/>
  <Override PartName="/ppt/slides/slide571.xml" ContentType="application/vnd.openxmlformats-officedocument.presentationml.slide+xml"/>
  <Override PartName="/ppt/notesSlides/notesSlide571.xml" ContentType="application/vnd.openxmlformats-officedocument.presentationml.notesSlide+xml"/>
  <Override PartName="/ppt/slides/slide572.xml" ContentType="application/vnd.openxmlformats-officedocument.presentationml.slide+xml"/>
  <Override PartName="/ppt/notesSlides/notesSlide572.xml" ContentType="application/vnd.openxmlformats-officedocument.presentationml.notesSlide+xml"/>
  <Override PartName="/ppt/slides/slide573.xml" ContentType="application/vnd.openxmlformats-officedocument.presentationml.slide+xml"/>
  <Override PartName="/ppt/notesSlides/notesSlide573.xml" ContentType="application/vnd.openxmlformats-officedocument.presentationml.notesSlide+xml"/>
  <Override PartName="/ppt/slides/slide574.xml" ContentType="application/vnd.openxmlformats-officedocument.presentationml.slide+xml"/>
  <Override PartName="/ppt/notesSlides/notesSlide574.xml" ContentType="application/vnd.openxmlformats-officedocument.presentationml.notesSlide+xml"/>
  <Override PartName="/ppt/slides/slide575.xml" ContentType="application/vnd.openxmlformats-officedocument.presentationml.slide+xml"/>
  <Override PartName="/ppt/notesSlides/notesSlide575.xml" ContentType="application/vnd.openxmlformats-officedocument.presentationml.notesSlide+xml"/>
  <Override PartName="/ppt/slides/slide576.xml" ContentType="application/vnd.openxmlformats-officedocument.presentationml.slide+xml"/>
  <Override PartName="/ppt/notesSlides/notesSlide576.xml" ContentType="application/vnd.openxmlformats-officedocument.presentationml.notes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  <p:sldId id="540" r:id="rId287"/>
    <p:sldId id="541" r:id="rId288"/>
    <p:sldId id="542" r:id="rId289"/>
    <p:sldId id="543" r:id="rId290"/>
    <p:sldId id="544" r:id="rId291"/>
    <p:sldId id="545" r:id="rId292"/>
    <p:sldId id="546" r:id="rId293"/>
    <p:sldId id="547" r:id="rId294"/>
    <p:sldId id="548" r:id="rId295"/>
    <p:sldId id="549" r:id="rId296"/>
    <p:sldId id="550" r:id="rId297"/>
    <p:sldId id="551" r:id="rId298"/>
    <p:sldId id="552" r:id="rId299"/>
    <p:sldId id="553" r:id="rId300"/>
    <p:sldId id="554" r:id="rId301"/>
    <p:sldId id="555" r:id="rId302"/>
    <p:sldId id="556" r:id="rId303"/>
    <p:sldId id="557" r:id="rId304"/>
    <p:sldId id="558" r:id="rId305"/>
    <p:sldId id="559" r:id="rId306"/>
    <p:sldId id="560" r:id="rId307"/>
    <p:sldId id="561" r:id="rId308"/>
    <p:sldId id="562" r:id="rId309"/>
    <p:sldId id="563" r:id="rId310"/>
    <p:sldId id="564" r:id="rId311"/>
    <p:sldId id="565" r:id="rId312"/>
    <p:sldId id="566" r:id="rId313"/>
    <p:sldId id="567" r:id="rId314"/>
    <p:sldId id="568" r:id="rId315"/>
    <p:sldId id="569" r:id="rId316"/>
    <p:sldId id="570" r:id="rId317"/>
    <p:sldId id="571" r:id="rId318"/>
    <p:sldId id="572" r:id="rId319"/>
    <p:sldId id="573" r:id="rId320"/>
    <p:sldId id="574" r:id="rId321"/>
    <p:sldId id="575" r:id="rId322"/>
    <p:sldId id="576" r:id="rId323"/>
    <p:sldId id="577" r:id="rId324"/>
    <p:sldId id="578" r:id="rId325"/>
    <p:sldId id="579" r:id="rId326"/>
    <p:sldId id="580" r:id="rId327"/>
    <p:sldId id="581" r:id="rId328"/>
    <p:sldId id="582" r:id="rId329"/>
    <p:sldId id="583" r:id="rId330"/>
    <p:sldId id="584" r:id="rId331"/>
    <p:sldId id="585" r:id="rId332"/>
    <p:sldId id="586" r:id="rId333"/>
    <p:sldId id="587" r:id="rId334"/>
    <p:sldId id="588" r:id="rId335"/>
    <p:sldId id="589" r:id="rId336"/>
    <p:sldId id="590" r:id="rId337"/>
    <p:sldId id="591" r:id="rId338"/>
    <p:sldId id="592" r:id="rId339"/>
    <p:sldId id="593" r:id="rId340"/>
    <p:sldId id="594" r:id="rId341"/>
    <p:sldId id="595" r:id="rId342"/>
    <p:sldId id="596" r:id="rId343"/>
    <p:sldId id="597" r:id="rId344"/>
    <p:sldId id="598" r:id="rId345"/>
    <p:sldId id="599" r:id="rId346"/>
    <p:sldId id="600" r:id="rId347"/>
    <p:sldId id="601" r:id="rId348"/>
    <p:sldId id="602" r:id="rId349"/>
    <p:sldId id="603" r:id="rId350"/>
    <p:sldId id="604" r:id="rId351"/>
    <p:sldId id="605" r:id="rId352"/>
    <p:sldId id="606" r:id="rId353"/>
    <p:sldId id="607" r:id="rId354"/>
    <p:sldId id="608" r:id="rId355"/>
    <p:sldId id="609" r:id="rId356"/>
    <p:sldId id="610" r:id="rId357"/>
    <p:sldId id="611" r:id="rId358"/>
    <p:sldId id="612" r:id="rId359"/>
    <p:sldId id="613" r:id="rId360"/>
    <p:sldId id="614" r:id="rId361"/>
    <p:sldId id="615" r:id="rId362"/>
    <p:sldId id="616" r:id="rId363"/>
    <p:sldId id="617" r:id="rId364"/>
    <p:sldId id="618" r:id="rId365"/>
    <p:sldId id="619" r:id="rId366"/>
    <p:sldId id="620" r:id="rId367"/>
    <p:sldId id="621" r:id="rId368"/>
    <p:sldId id="622" r:id="rId369"/>
    <p:sldId id="623" r:id="rId370"/>
    <p:sldId id="624" r:id="rId371"/>
    <p:sldId id="625" r:id="rId372"/>
    <p:sldId id="626" r:id="rId373"/>
    <p:sldId id="627" r:id="rId374"/>
    <p:sldId id="628" r:id="rId375"/>
    <p:sldId id="629" r:id="rId376"/>
    <p:sldId id="630" r:id="rId377"/>
    <p:sldId id="631" r:id="rId378"/>
    <p:sldId id="632" r:id="rId379"/>
    <p:sldId id="633" r:id="rId380"/>
    <p:sldId id="634" r:id="rId381"/>
    <p:sldId id="635" r:id="rId382"/>
    <p:sldId id="636" r:id="rId383"/>
    <p:sldId id="637" r:id="rId384"/>
    <p:sldId id="638" r:id="rId385"/>
    <p:sldId id="639" r:id="rId386"/>
    <p:sldId id="640" r:id="rId387"/>
    <p:sldId id="641" r:id="rId388"/>
    <p:sldId id="642" r:id="rId389"/>
    <p:sldId id="643" r:id="rId390"/>
    <p:sldId id="644" r:id="rId391"/>
    <p:sldId id="645" r:id="rId392"/>
    <p:sldId id="646" r:id="rId393"/>
    <p:sldId id="647" r:id="rId394"/>
    <p:sldId id="648" r:id="rId395"/>
    <p:sldId id="649" r:id="rId396"/>
    <p:sldId id="650" r:id="rId397"/>
    <p:sldId id="651" r:id="rId398"/>
    <p:sldId id="652" r:id="rId399"/>
    <p:sldId id="653" r:id="rId400"/>
    <p:sldId id="654" r:id="rId401"/>
    <p:sldId id="655" r:id="rId402"/>
    <p:sldId id="656" r:id="rId403"/>
    <p:sldId id="657" r:id="rId404"/>
    <p:sldId id="658" r:id="rId405"/>
    <p:sldId id="659" r:id="rId406"/>
    <p:sldId id="660" r:id="rId407"/>
    <p:sldId id="661" r:id="rId408"/>
    <p:sldId id="662" r:id="rId409"/>
    <p:sldId id="663" r:id="rId410"/>
    <p:sldId id="664" r:id="rId411"/>
    <p:sldId id="665" r:id="rId412"/>
    <p:sldId id="666" r:id="rId413"/>
    <p:sldId id="667" r:id="rId414"/>
    <p:sldId id="668" r:id="rId415"/>
    <p:sldId id="669" r:id="rId416"/>
    <p:sldId id="670" r:id="rId417"/>
    <p:sldId id="671" r:id="rId418"/>
    <p:sldId id="672" r:id="rId419"/>
    <p:sldId id="673" r:id="rId420"/>
    <p:sldId id="674" r:id="rId421"/>
    <p:sldId id="675" r:id="rId422"/>
    <p:sldId id="676" r:id="rId423"/>
    <p:sldId id="677" r:id="rId424"/>
    <p:sldId id="678" r:id="rId425"/>
    <p:sldId id="679" r:id="rId426"/>
    <p:sldId id="680" r:id="rId427"/>
    <p:sldId id="681" r:id="rId428"/>
    <p:sldId id="682" r:id="rId429"/>
    <p:sldId id="683" r:id="rId430"/>
    <p:sldId id="684" r:id="rId431"/>
    <p:sldId id="685" r:id="rId432"/>
    <p:sldId id="686" r:id="rId433"/>
    <p:sldId id="687" r:id="rId434"/>
    <p:sldId id="688" r:id="rId435"/>
    <p:sldId id="689" r:id="rId436"/>
    <p:sldId id="690" r:id="rId437"/>
    <p:sldId id="691" r:id="rId438"/>
    <p:sldId id="692" r:id="rId439"/>
    <p:sldId id="693" r:id="rId440"/>
    <p:sldId id="694" r:id="rId441"/>
    <p:sldId id="695" r:id="rId442"/>
    <p:sldId id="696" r:id="rId443"/>
    <p:sldId id="697" r:id="rId444"/>
    <p:sldId id="698" r:id="rId445"/>
    <p:sldId id="699" r:id="rId446"/>
    <p:sldId id="700" r:id="rId447"/>
    <p:sldId id="701" r:id="rId448"/>
    <p:sldId id="702" r:id="rId449"/>
    <p:sldId id="703" r:id="rId450"/>
    <p:sldId id="704" r:id="rId451"/>
    <p:sldId id="705" r:id="rId452"/>
    <p:sldId id="706" r:id="rId453"/>
    <p:sldId id="707" r:id="rId454"/>
    <p:sldId id="708" r:id="rId455"/>
    <p:sldId id="709" r:id="rId456"/>
    <p:sldId id="710" r:id="rId457"/>
    <p:sldId id="711" r:id="rId458"/>
    <p:sldId id="712" r:id="rId459"/>
    <p:sldId id="713" r:id="rId460"/>
    <p:sldId id="714" r:id="rId461"/>
    <p:sldId id="715" r:id="rId462"/>
    <p:sldId id="716" r:id="rId463"/>
    <p:sldId id="717" r:id="rId464"/>
    <p:sldId id="718" r:id="rId465"/>
    <p:sldId id="719" r:id="rId466"/>
    <p:sldId id="720" r:id="rId467"/>
    <p:sldId id="721" r:id="rId468"/>
    <p:sldId id="722" r:id="rId469"/>
    <p:sldId id="723" r:id="rId470"/>
    <p:sldId id="724" r:id="rId471"/>
    <p:sldId id="725" r:id="rId472"/>
    <p:sldId id="726" r:id="rId473"/>
    <p:sldId id="727" r:id="rId474"/>
    <p:sldId id="728" r:id="rId475"/>
    <p:sldId id="729" r:id="rId476"/>
    <p:sldId id="730" r:id="rId477"/>
    <p:sldId id="731" r:id="rId478"/>
    <p:sldId id="732" r:id="rId479"/>
    <p:sldId id="733" r:id="rId480"/>
    <p:sldId id="734" r:id="rId481"/>
    <p:sldId id="735" r:id="rId482"/>
    <p:sldId id="736" r:id="rId483"/>
    <p:sldId id="737" r:id="rId484"/>
    <p:sldId id="738" r:id="rId485"/>
    <p:sldId id="739" r:id="rId486"/>
    <p:sldId id="740" r:id="rId487"/>
    <p:sldId id="741" r:id="rId488"/>
    <p:sldId id="742" r:id="rId489"/>
    <p:sldId id="743" r:id="rId490"/>
    <p:sldId id="744" r:id="rId491"/>
    <p:sldId id="745" r:id="rId492"/>
    <p:sldId id="746" r:id="rId493"/>
    <p:sldId id="747" r:id="rId494"/>
    <p:sldId id="748" r:id="rId495"/>
    <p:sldId id="749" r:id="rId496"/>
    <p:sldId id="750" r:id="rId497"/>
    <p:sldId id="751" r:id="rId498"/>
    <p:sldId id="752" r:id="rId499"/>
    <p:sldId id="753" r:id="rId500"/>
    <p:sldId id="754" r:id="rId501"/>
    <p:sldId id="755" r:id="rId502"/>
    <p:sldId id="756" r:id="rId503"/>
    <p:sldId id="757" r:id="rId504"/>
    <p:sldId id="758" r:id="rId505"/>
    <p:sldId id="759" r:id="rId506"/>
    <p:sldId id="760" r:id="rId507"/>
    <p:sldId id="761" r:id="rId508"/>
    <p:sldId id="762" r:id="rId509"/>
    <p:sldId id="763" r:id="rId510"/>
    <p:sldId id="764" r:id="rId511"/>
    <p:sldId id="765" r:id="rId512"/>
    <p:sldId id="766" r:id="rId513"/>
    <p:sldId id="767" r:id="rId514"/>
    <p:sldId id="768" r:id="rId515"/>
    <p:sldId id="769" r:id="rId516"/>
    <p:sldId id="770" r:id="rId517"/>
    <p:sldId id="771" r:id="rId518"/>
    <p:sldId id="772" r:id="rId519"/>
    <p:sldId id="773" r:id="rId520"/>
    <p:sldId id="774" r:id="rId521"/>
    <p:sldId id="775" r:id="rId522"/>
    <p:sldId id="776" r:id="rId523"/>
    <p:sldId id="777" r:id="rId524"/>
    <p:sldId id="778" r:id="rId525"/>
    <p:sldId id="779" r:id="rId526"/>
    <p:sldId id="780" r:id="rId527"/>
    <p:sldId id="781" r:id="rId528"/>
    <p:sldId id="782" r:id="rId529"/>
    <p:sldId id="783" r:id="rId530"/>
    <p:sldId id="784" r:id="rId531"/>
    <p:sldId id="785" r:id="rId532"/>
    <p:sldId id="786" r:id="rId533"/>
    <p:sldId id="787" r:id="rId534"/>
    <p:sldId id="788" r:id="rId535"/>
    <p:sldId id="789" r:id="rId536"/>
    <p:sldId id="790" r:id="rId537"/>
    <p:sldId id="791" r:id="rId538"/>
    <p:sldId id="792" r:id="rId539"/>
    <p:sldId id="793" r:id="rId540"/>
    <p:sldId id="794" r:id="rId541"/>
    <p:sldId id="795" r:id="rId542"/>
    <p:sldId id="796" r:id="rId543"/>
    <p:sldId id="797" r:id="rId544"/>
    <p:sldId id="798" r:id="rId545"/>
    <p:sldId id="799" r:id="rId546"/>
    <p:sldId id="800" r:id="rId547"/>
    <p:sldId id="801" r:id="rId548"/>
    <p:sldId id="802" r:id="rId549"/>
    <p:sldId id="803" r:id="rId550"/>
    <p:sldId id="804" r:id="rId551"/>
    <p:sldId id="805" r:id="rId552"/>
    <p:sldId id="806" r:id="rId553"/>
    <p:sldId id="807" r:id="rId554"/>
    <p:sldId id="808" r:id="rId555"/>
    <p:sldId id="809" r:id="rId556"/>
    <p:sldId id="810" r:id="rId557"/>
    <p:sldId id="811" r:id="rId558"/>
    <p:sldId id="812" r:id="rId559"/>
    <p:sldId id="813" r:id="rId560"/>
    <p:sldId id="814" r:id="rId561"/>
    <p:sldId id="815" r:id="rId562"/>
    <p:sldId id="816" r:id="rId563"/>
    <p:sldId id="817" r:id="rId564"/>
    <p:sldId id="818" r:id="rId565"/>
    <p:sldId id="819" r:id="rId566"/>
    <p:sldId id="820" r:id="rId567"/>
    <p:sldId id="821" r:id="rId568"/>
    <p:sldId id="822" r:id="rId569"/>
    <p:sldId id="823" r:id="rId570"/>
    <p:sldId id="824" r:id="rId571"/>
    <p:sldId id="825" r:id="rId572"/>
    <p:sldId id="826" r:id="rId573"/>
    <p:sldId id="827" r:id="rId574"/>
    <p:sldId id="828" r:id="rId575"/>
    <p:sldId id="829" r:id="rId576"/>
    <p:sldId id="830" r:id="rId577"/>
    <p:sldId id="831" r:id="rId57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slide" Target="slides/slide131.xml"/>
  <Relationship Id="rId134" Type="http://schemas.openxmlformats.org/officeDocument/2006/relationships/slide" Target="slides/slide132.xml"/>
  <Relationship Id="rId135" Type="http://schemas.openxmlformats.org/officeDocument/2006/relationships/slide" Target="slides/slide133.xml"/>
  <Relationship Id="rId136" Type="http://schemas.openxmlformats.org/officeDocument/2006/relationships/slide" Target="slides/slide134.xml"/>
  <Relationship Id="rId137" Type="http://schemas.openxmlformats.org/officeDocument/2006/relationships/slide" Target="slides/slide135.xml"/>
  <Relationship Id="rId138" Type="http://schemas.openxmlformats.org/officeDocument/2006/relationships/slide" Target="slides/slide136.xml"/>
  <Relationship Id="rId139" Type="http://schemas.openxmlformats.org/officeDocument/2006/relationships/slide" Target="slides/slide137.xml"/>
  <Relationship Id="rId140" Type="http://schemas.openxmlformats.org/officeDocument/2006/relationships/slide" Target="slides/slide138.xml"/>
  <Relationship Id="rId141" Type="http://schemas.openxmlformats.org/officeDocument/2006/relationships/slide" Target="slides/slide139.xml"/>
  <Relationship Id="rId142" Type="http://schemas.openxmlformats.org/officeDocument/2006/relationships/slide" Target="slides/slide140.xml"/>
  <Relationship Id="rId143" Type="http://schemas.openxmlformats.org/officeDocument/2006/relationships/slide" Target="slides/slide141.xml"/>
  <Relationship Id="rId144" Type="http://schemas.openxmlformats.org/officeDocument/2006/relationships/slide" Target="slides/slide142.xml"/>
  <Relationship Id="rId145" Type="http://schemas.openxmlformats.org/officeDocument/2006/relationships/slide" Target="slides/slide143.xml"/>
  <Relationship Id="rId146" Type="http://schemas.openxmlformats.org/officeDocument/2006/relationships/slide" Target="slides/slide144.xml"/>
  <Relationship Id="rId147" Type="http://schemas.openxmlformats.org/officeDocument/2006/relationships/slide" Target="slides/slide145.xml"/>
  <Relationship Id="rId148" Type="http://schemas.openxmlformats.org/officeDocument/2006/relationships/slide" Target="slides/slide146.xml"/>
  <Relationship Id="rId149" Type="http://schemas.openxmlformats.org/officeDocument/2006/relationships/slide" Target="slides/slide147.xml"/>
  <Relationship Id="rId150" Type="http://schemas.openxmlformats.org/officeDocument/2006/relationships/slide" Target="slides/slide148.xml"/>
  <Relationship Id="rId151" Type="http://schemas.openxmlformats.org/officeDocument/2006/relationships/slide" Target="slides/slide149.xml"/>
  <Relationship Id="rId152" Type="http://schemas.openxmlformats.org/officeDocument/2006/relationships/slide" Target="slides/slide150.xml"/>
  <Relationship Id="rId153" Type="http://schemas.openxmlformats.org/officeDocument/2006/relationships/slide" Target="slides/slide151.xml"/>
  <Relationship Id="rId154" Type="http://schemas.openxmlformats.org/officeDocument/2006/relationships/slide" Target="slides/slide152.xml"/>
  <Relationship Id="rId155" Type="http://schemas.openxmlformats.org/officeDocument/2006/relationships/slide" Target="slides/slide153.xml"/>
  <Relationship Id="rId156" Type="http://schemas.openxmlformats.org/officeDocument/2006/relationships/slide" Target="slides/slide154.xml"/>
  <Relationship Id="rId157" Type="http://schemas.openxmlformats.org/officeDocument/2006/relationships/slide" Target="slides/slide155.xml"/>
  <Relationship Id="rId158" Type="http://schemas.openxmlformats.org/officeDocument/2006/relationships/slide" Target="slides/slide156.xml"/>
  <Relationship Id="rId159" Type="http://schemas.openxmlformats.org/officeDocument/2006/relationships/slide" Target="slides/slide157.xml"/>
  <Relationship Id="rId160" Type="http://schemas.openxmlformats.org/officeDocument/2006/relationships/slide" Target="slides/slide158.xml"/>
  <Relationship Id="rId161" Type="http://schemas.openxmlformats.org/officeDocument/2006/relationships/slide" Target="slides/slide159.xml"/>
  <Relationship Id="rId162" Type="http://schemas.openxmlformats.org/officeDocument/2006/relationships/slide" Target="slides/slide160.xml"/>
  <Relationship Id="rId163" Type="http://schemas.openxmlformats.org/officeDocument/2006/relationships/slide" Target="slides/slide161.xml"/>
  <Relationship Id="rId164" Type="http://schemas.openxmlformats.org/officeDocument/2006/relationships/slide" Target="slides/slide162.xml"/>
  <Relationship Id="rId165" Type="http://schemas.openxmlformats.org/officeDocument/2006/relationships/slide" Target="slides/slide163.xml"/>
  <Relationship Id="rId166" Type="http://schemas.openxmlformats.org/officeDocument/2006/relationships/slide" Target="slides/slide164.xml"/>
  <Relationship Id="rId167" Type="http://schemas.openxmlformats.org/officeDocument/2006/relationships/slide" Target="slides/slide165.xml"/>
  <Relationship Id="rId168" Type="http://schemas.openxmlformats.org/officeDocument/2006/relationships/slide" Target="slides/slide166.xml"/>
  <Relationship Id="rId169" Type="http://schemas.openxmlformats.org/officeDocument/2006/relationships/slide" Target="slides/slide167.xml"/>
  <Relationship Id="rId170" Type="http://schemas.openxmlformats.org/officeDocument/2006/relationships/slide" Target="slides/slide168.xml"/>
  <Relationship Id="rId171" Type="http://schemas.openxmlformats.org/officeDocument/2006/relationships/slide" Target="slides/slide169.xml"/>
  <Relationship Id="rId172" Type="http://schemas.openxmlformats.org/officeDocument/2006/relationships/slide" Target="slides/slide170.xml"/>
  <Relationship Id="rId173" Type="http://schemas.openxmlformats.org/officeDocument/2006/relationships/slide" Target="slides/slide171.xml"/>
  <Relationship Id="rId174" Type="http://schemas.openxmlformats.org/officeDocument/2006/relationships/slide" Target="slides/slide172.xml"/>
  <Relationship Id="rId175" Type="http://schemas.openxmlformats.org/officeDocument/2006/relationships/slide" Target="slides/slide173.xml"/>
  <Relationship Id="rId176" Type="http://schemas.openxmlformats.org/officeDocument/2006/relationships/slide" Target="slides/slide174.xml"/>
  <Relationship Id="rId177" Type="http://schemas.openxmlformats.org/officeDocument/2006/relationships/slide" Target="slides/slide175.xml"/>
  <Relationship Id="rId178" Type="http://schemas.openxmlformats.org/officeDocument/2006/relationships/slide" Target="slides/slide176.xml"/>
  <Relationship Id="rId179" Type="http://schemas.openxmlformats.org/officeDocument/2006/relationships/slide" Target="slides/slide177.xml"/>
  <Relationship Id="rId180" Type="http://schemas.openxmlformats.org/officeDocument/2006/relationships/slide" Target="slides/slide178.xml"/>
  <Relationship Id="rId181" Type="http://schemas.openxmlformats.org/officeDocument/2006/relationships/slide" Target="slides/slide179.xml"/>
  <Relationship Id="rId182" Type="http://schemas.openxmlformats.org/officeDocument/2006/relationships/slide" Target="slides/slide180.xml"/>
  <Relationship Id="rId183" Type="http://schemas.openxmlformats.org/officeDocument/2006/relationships/slide" Target="slides/slide181.xml"/>
  <Relationship Id="rId184" Type="http://schemas.openxmlformats.org/officeDocument/2006/relationships/slide" Target="slides/slide182.xml"/>
  <Relationship Id="rId185" Type="http://schemas.openxmlformats.org/officeDocument/2006/relationships/slide" Target="slides/slide183.xml"/>
  <Relationship Id="rId186" Type="http://schemas.openxmlformats.org/officeDocument/2006/relationships/slide" Target="slides/slide184.xml"/>
  <Relationship Id="rId187" Type="http://schemas.openxmlformats.org/officeDocument/2006/relationships/slide" Target="slides/slide185.xml"/>
  <Relationship Id="rId188" Type="http://schemas.openxmlformats.org/officeDocument/2006/relationships/slide" Target="slides/slide186.xml"/>
  <Relationship Id="rId189" Type="http://schemas.openxmlformats.org/officeDocument/2006/relationships/slide" Target="slides/slide187.xml"/>
  <Relationship Id="rId190" Type="http://schemas.openxmlformats.org/officeDocument/2006/relationships/slide" Target="slides/slide188.xml"/>
  <Relationship Id="rId191" Type="http://schemas.openxmlformats.org/officeDocument/2006/relationships/slide" Target="slides/slide189.xml"/>
  <Relationship Id="rId192" Type="http://schemas.openxmlformats.org/officeDocument/2006/relationships/slide" Target="slides/slide190.xml"/>
  <Relationship Id="rId193" Type="http://schemas.openxmlformats.org/officeDocument/2006/relationships/slide" Target="slides/slide191.xml"/>
  <Relationship Id="rId194" Type="http://schemas.openxmlformats.org/officeDocument/2006/relationships/slide" Target="slides/slide192.xml"/>
  <Relationship Id="rId195" Type="http://schemas.openxmlformats.org/officeDocument/2006/relationships/slide" Target="slides/slide193.xml"/>
  <Relationship Id="rId196" Type="http://schemas.openxmlformats.org/officeDocument/2006/relationships/slide" Target="slides/slide194.xml"/>
  <Relationship Id="rId197" Type="http://schemas.openxmlformats.org/officeDocument/2006/relationships/slide" Target="slides/slide195.xml"/>
  <Relationship Id="rId198" Type="http://schemas.openxmlformats.org/officeDocument/2006/relationships/slide" Target="slides/slide196.xml"/>
  <Relationship Id="rId199" Type="http://schemas.openxmlformats.org/officeDocument/2006/relationships/slide" Target="slides/slide197.xml"/>
  <Relationship Id="rId200" Type="http://schemas.openxmlformats.org/officeDocument/2006/relationships/slide" Target="slides/slide198.xml"/>
  <Relationship Id="rId201" Type="http://schemas.openxmlformats.org/officeDocument/2006/relationships/slide" Target="slides/slide199.xml"/>
  <Relationship Id="rId202" Type="http://schemas.openxmlformats.org/officeDocument/2006/relationships/slide" Target="slides/slide200.xml"/>
  <Relationship Id="rId203" Type="http://schemas.openxmlformats.org/officeDocument/2006/relationships/slide" Target="slides/slide201.xml"/>
  <Relationship Id="rId204" Type="http://schemas.openxmlformats.org/officeDocument/2006/relationships/slide" Target="slides/slide202.xml"/>
  <Relationship Id="rId205" Type="http://schemas.openxmlformats.org/officeDocument/2006/relationships/slide" Target="slides/slide203.xml"/>
  <Relationship Id="rId206" Type="http://schemas.openxmlformats.org/officeDocument/2006/relationships/slide" Target="slides/slide204.xml"/>
  <Relationship Id="rId207" Type="http://schemas.openxmlformats.org/officeDocument/2006/relationships/slide" Target="slides/slide205.xml"/>
  <Relationship Id="rId208" Type="http://schemas.openxmlformats.org/officeDocument/2006/relationships/slide" Target="slides/slide206.xml"/>
  <Relationship Id="rId209" Type="http://schemas.openxmlformats.org/officeDocument/2006/relationships/slide" Target="slides/slide207.xml"/>
  <Relationship Id="rId210" Type="http://schemas.openxmlformats.org/officeDocument/2006/relationships/slide" Target="slides/slide208.xml"/>
  <Relationship Id="rId211" Type="http://schemas.openxmlformats.org/officeDocument/2006/relationships/slide" Target="slides/slide209.xml"/>
  <Relationship Id="rId212" Type="http://schemas.openxmlformats.org/officeDocument/2006/relationships/slide" Target="slides/slide210.xml"/>
  <Relationship Id="rId213" Type="http://schemas.openxmlformats.org/officeDocument/2006/relationships/slide" Target="slides/slide211.xml"/>
  <Relationship Id="rId214" Type="http://schemas.openxmlformats.org/officeDocument/2006/relationships/slide" Target="slides/slide212.xml"/>
  <Relationship Id="rId215" Type="http://schemas.openxmlformats.org/officeDocument/2006/relationships/slide" Target="slides/slide213.xml"/>
  <Relationship Id="rId216" Type="http://schemas.openxmlformats.org/officeDocument/2006/relationships/slide" Target="slides/slide214.xml"/>
  <Relationship Id="rId217" Type="http://schemas.openxmlformats.org/officeDocument/2006/relationships/slide" Target="slides/slide215.xml"/>
  <Relationship Id="rId218" Type="http://schemas.openxmlformats.org/officeDocument/2006/relationships/slide" Target="slides/slide216.xml"/>
  <Relationship Id="rId219" Type="http://schemas.openxmlformats.org/officeDocument/2006/relationships/slide" Target="slides/slide217.xml"/>
  <Relationship Id="rId220" Type="http://schemas.openxmlformats.org/officeDocument/2006/relationships/slide" Target="slides/slide218.xml"/>
  <Relationship Id="rId221" Type="http://schemas.openxmlformats.org/officeDocument/2006/relationships/slide" Target="slides/slide219.xml"/>
  <Relationship Id="rId222" Type="http://schemas.openxmlformats.org/officeDocument/2006/relationships/slide" Target="slides/slide220.xml"/>
  <Relationship Id="rId223" Type="http://schemas.openxmlformats.org/officeDocument/2006/relationships/slide" Target="slides/slide221.xml"/>
  <Relationship Id="rId224" Type="http://schemas.openxmlformats.org/officeDocument/2006/relationships/slide" Target="slides/slide222.xml"/>
  <Relationship Id="rId225" Type="http://schemas.openxmlformats.org/officeDocument/2006/relationships/slide" Target="slides/slide223.xml"/>
  <Relationship Id="rId226" Type="http://schemas.openxmlformats.org/officeDocument/2006/relationships/slide" Target="slides/slide224.xml"/>
  <Relationship Id="rId227" Type="http://schemas.openxmlformats.org/officeDocument/2006/relationships/slide" Target="slides/slide225.xml"/>
  <Relationship Id="rId228" Type="http://schemas.openxmlformats.org/officeDocument/2006/relationships/slide" Target="slides/slide226.xml"/>
  <Relationship Id="rId229" Type="http://schemas.openxmlformats.org/officeDocument/2006/relationships/slide" Target="slides/slide227.xml"/>
  <Relationship Id="rId230" Type="http://schemas.openxmlformats.org/officeDocument/2006/relationships/slide" Target="slides/slide228.xml"/>
  <Relationship Id="rId231" Type="http://schemas.openxmlformats.org/officeDocument/2006/relationships/slide" Target="slides/slide229.xml"/>
  <Relationship Id="rId232" Type="http://schemas.openxmlformats.org/officeDocument/2006/relationships/slide" Target="slides/slide230.xml"/>
  <Relationship Id="rId233" Type="http://schemas.openxmlformats.org/officeDocument/2006/relationships/slide" Target="slides/slide231.xml"/>
  <Relationship Id="rId234" Type="http://schemas.openxmlformats.org/officeDocument/2006/relationships/slide" Target="slides/slide232.xml"/>
  <Relationship Id="rId235" Type="http://schemas.openxmlformats.org/officeDocument/2006/relationships/slide" Target="slides/slide233.xml"/>
  <Relationship Id="rId236" Type="http://schemas.openxmlformats.org/officeDocument/2006/relationships/slide" Target="slides/slide234.xml"/>
  <Relationship Id="rId237" Type="http://schemas.openxmlformats.org/officeDocument/2006/relationships/slide" Target="slides/slide235.xml"/>
  <Relationship Id="rId238" Type="http://schemas.openxmlformats.org/officeDocument/2006/relationships/slide" Target="slides/slide236.xml"/>
  <Relationship Id="rId239" Type="http://schemas.openxmlformats.org/officeDocument/2006/relationships/slide" Target="slides/slide237.xml"/>
  <Relationship Id="rId240" Type="http://schemas.openxmlformats.org/officeDocument/2006/relationships/slide" Target="slides/slide238.xml"/>
  <Relationship Id="rId241" Type="http://schemas.openxmlformats.org/officeDocument/2006/relationships/slide" Target="slides/slide239.xml"/>
  <Relationship Id="rId242" Type="http://schemas.openxmlformats.org/officeDocument/2006/relationships/slide" Target="slides/slide240.xml"/>
  <Relationship Id="rId243" Type="http://schemas.openxmlformats.org/officeDocument/2006/relationships/slide" Target="slides/slide241.xml"/>
  <Relationship Id="rId244" Type="http://schemas.openxmlformats.org/officeDocument/2006/relationships/slide" Target="slides/slide242.xml"/>
  <Relationship Id="rId245" Type="http://schemas.openxmlformats.org/officeDocument/2006/relationships/slide" Target="slides/slide243.xml"/>
  <Relationship Id="rId246" Type="http://schemas.openxmlformats.org/officeDocument/2006/relationships/slide" Target="slides/slide244.xml"/>
  <Relationship Id="rId247" Type="http://schemas.openxmlformats.org/officeDocument/2006/relationships/slide" Target="slides/slide245.xml"/>
  <Relationship Id="rId248" Type="http://schemas.openxmlformats.org/officeDocument/2006/relationships/slide" Target="slides/slide246.xml"/>
  <Relationship Id="rId249" Type="http://schemas.openxmlformats.org/officeDocument/2006/relationships/slide" Target="slides/slide247.xml"/>
  <Relationship Id="rId250" Type="http://schemas.openxmlformats.org/officeDocument/2006/relationships/slide" Target="slides/slide248.xml"/>
  <Relationship Id="rId251" Type="http://schemas.openxmlformats.org/officeDocument/2006/relationships/slide" Target="slides/slide249.xml"/>
  <Relationship Id="rId252" Type="http://schemas.openxmlformats.org/officeDocument/2006/relationships/slide" Target="slides/slide250.xml"/>
  <Relationship Id="rId253" Type="http://schemas.openxmlformats.org/officeDocument/2006/relationships/slide" Target="slides/slide251.xml"/>
  <Relationship Id="rId254" Type="http://schemas.openxmlformats.org/officeDocument/2006/relationships/slide" Target="slides/slide252.xml"/>
  <Relationship Id="rId255" Type="http://schemas.openxmlformats.org/officeDocument/2006/relationships/slide" Target="slides/slide253.xml"/>
  <Relationship Id="rId256" Type="http://schemas.openxmlformats.org/officeDocument/2006/relationships/slide" Target="slides/slide254.xml"/>
  <Relationship Id="rId257" Type="http://schemas.openxmlformats.org/officeDocument/2006/relationships/slide" Target="slides/slide255.xml"/>
  <Relationship Id="rId258" Type="http://schemas.openxmlformats.org/officeDocument/2006/relationships/slide" Target="slides/slide256.xml"/>
  <Relationship Id="rId259" Type="http://schemas.openxmlformats.org/officeDocument/2006/relationships/slide" Target="slides/slide257.xml"/>
  <Relationship Id="rId260" Type="http://schemas.openxmlformats.org/officeDocument/2006/relationships/slide" Target="slides/slide258.xml"/>
  <Relationship Id="rId261" Type="http://schemas.openxmlformats.org/officeDocument/2006/relationships/slide" Target="slides/slide259.xml"/>
  <Relationship Id="rId262" Type="http://schemas.openxmlformats.org/officeDocument/2006/relationships/slide" Target="slides/slide260.xml"/>
  <Relationship Id="rId263" Type="http://schemas.openxmlformats.org/officeDocument/2006/relationships/slide" Target="slides/slide261.xml"/>
  <Relationship Id="rId264" Type="http://schemas.openxmlformats.org/officeDocument/2006/relationships/slide" Target="slides/slide262.xml"/>
  <Relationship Id="rId265" Type="http://schemas.openxmlformats.org/officeDocument/2006/relationships/slide" Target="slides/slide263.xml"/>
  <Relationship Id="rId266" Type="http://schemas.openxmlformats.org/officeDocument/2006/relationships/slide" Target="slides/slide264.xml"/>
  <Relationship Id="rId267" Type="http://schemas.openxmlformats.org/officeDocument/2006/relationships/slide" Target="slides/slide265.xml"/>
  <Relationship Id="rId268" Type="http://schemas.openxmlformats.org/officeDocument/2006/relationships/slide" Target="slides/slide266.xml"/>
  <Relationship Id="rId269" Type="http://schemas.openxmlformats.org/officeDocument/2006/relationships/slide" Target="slides/slide267.xml"/>
  <Relationship Id="rId270" Type="http://schemas.openxmlformats.org/officeDocument/2006/relationships/slide" Target="slides/slide268.xml"/>
  <Relationship Id="rId271" Type="http://schemas.openxmlformats.org/officeDocument/2006/relationships/slide" Target="slides/slide269.xml"/>
  <Relationship Id="rId272" Type="http://schemas.openxmlformats.org/officeDocument/2006/relationships/slide" Target="slides/slide270.xml"/>
  <Relationship Id="rId273" Type="http://schemas.openxmlformats.org/officeDocument/2006/relationships/slide" Target="slides/slide271.xml"/>
  <Relationship Id="rId274" Type="http://schemas.openxmlformats.org/officeDocument/2006/relationships/slide" Target="slides/slide272.xml"/>
  <Relationship Id="rId275" Type="http://schemas.openxmlformats.org/officeDocument/2006/relationships/slide" Target="slides/slide273.xml"/>
  <Relationship Id="rId276" Type="http://schemas.openxmlformats.org/officeDocument/2006/relationships/slide" Target="slides/slide274.xml"/>
  <Relationship Id="rId277" Type="http://schemas.openxmlformats.org/officeDocument/2006/relationships/slide" Target="slides/slide275.xml"/>
  <Relationship Id="rId278" Type="http://schemas.openxmlformats.org/officeDocument/2006/relationships/slide" Target="slides/slide276.xml"/>
  <Relationship Id="rId279" Type="http://schemas.openxmlformats.org/officeDocument/2006/relationships/slide" Target="slides/slide277.xml"/>
  <Relationship Id="rId280" Type="http://schemas.openxmlformats.org/officeDocument/2006/relationships/slide" Target="slides/slide278.xml"/>
  <Relationship Id="rId281" Type="http://schemas.openxmlformats.org/officeDocument/2006/relationships/slide" Target="slides/slide279.xml"/>
  <Relationship Id="rId282" Type="http://schemas.openxmlformats.org/officeDocument/2006/relationships/slide" Target="slides/slide280.xml"/>
  <Relationship Id="rId283" Type="http://schemas.openxmlformats.org/officeDocument/2006/relationships/slide" Target="slides/slide281.xml"/>
  <Relationship Id="rId284" Type="http://schemas.openxmlformats.org/officeDocument/2006/relationships/slide" Target="slides/slide282.xml"/>
  <Relationship Id="rId285" Type="http://schemas.openxmlformats.org/officeDocument/2006/relationships/slide" Target="slides/slide283.xml"/>
  <Relationship Id="rId286" Type="http://schemas.openxmlformats.org/officeDocument/2006/relationships/slide" Target="slides/slide284.xml"/>
  <Relationship Id="rId287" Type="http://schemas.openxmlformats.org/officeDocument/2006/relationships/slide" Target="slides/slide285.xml"/>
  <Relationship Id="rId288" Type="http://schemas.openxmlformats.org/officeDocument/2006/relationships/slide" Target="slides/slide286.xml"/>
  <Relationship Id="rId289" Type="http://schemas.openxmlformats.org/officeDocument/2006/relationships/slide" Target="slides/slide287.xml"/>
  <Relationship Id="rId290" Type="http://schemas.openxmlformats.org/officeDocument/2006/relationships/slide" Target="slides/slide288.xml"/>
  <Relationship Id="rId291" Type="http://schemas.openxmlformats.org/officeDocument/2006/relationships/slide" Target="slides/slide289.xml"/>
  <Relationship Id="rId292" Type="http://schemas.openxmlformats.org/officeDocument/2006/relationships/slide" Target="slides/slide290.xml"/>
  <Relationship Id="rId293" Type="http://schemas.openxmlformats.org/officeDocument/2006/relationships/slide" Target="slides/slide291.xml"/>
  <Relationship Id="rId294" Type="http://schemas.openxmlformats.org/officeDocument/2006/relationships/slide" Target="slides/slide292.xml"/>
  <Relationship Id="rId295" Type="http://schemas.openxmlformats.org/officeDocument/2006/relationships/slide" Target="slides/slide293.xml"/>
  <Relationship Id="rId296" Type="http://schemas.openxmlformats.org/officeDocument/2006/relationships/slide" Target="slides/slide294.xml"/>
  <Relationship Id="rId297" Type="http://schemas.openxmlformats.org/officeDocument/2006/relationships/slide" Target="slides/slide295.xml"/>
  <Relationship Id="rId298" Type="http://schemas.openxmlformats.org/officeDocument/2006/relationships/slide" Target="slides/slide296.xml"/>
  <Relationship Id="rId299" Type="http://schemas.openxmlformats.org/officeDocument/2006/relationships/slide" Target="slides/slide297.xml"/>
  <Relationship Id="rId300" Type="http://schemas.openxmlformats.org/officeDocument/2006/relationships/slide" Target="slides/slide298.xml"/>
  <Relationship Id="rId301" Type="http://schemas.openxmlformats.org/officeDocument/2006/relationships/slide" Target="slides/slide299.xml"/>
  <Relationship Id="rId302" Type="http://schemas.openxmlformats.org/officeDocument/2006/relationships/slide" Target="slides/slide300.xml"/>
  <Relationship Id="rId303" Type="http://schemas.openxmlformats.org/officeDocument/2006/relationships/slide" Target="slides/slide301.xml"/>
  <Relationship Id="rId304" Type="http://schemas.openxmlformats.org/officeDocument/2006/relationships/slide" Target="slides/slide302.xml"/>
  <Relationship Id="rId305" Type="http://schemas.openxmlformats.org/officeDocument/2006/relationships/slide" Target="slides/slide303.xml"/>
  <Relationship Id="rId306" Type="http://schemas.openxmlformats.org/officeDocument/2006/relationships/slide" Target="slides/slide304.xml"/>
  <Relationship Id="rId307" Type="http://schemas.openxmlformats.org/officeDocument/2006/relationships/slide" Target="slides/slide305.xml"/>
  <Relationship Id="rId308" Type="http://schemas.openxmlformats.org/officeDocument/2006/relationships/slide" Target="slides/slide306.xml"/>
  <Relationship Id="rId309" Type="http://schemas.openxmlformats.org/officeDocument/2006/relationships/slide" Target="slides/slide307.xml"/>
  <Relationship Id="rId310" Type="http://schemas.openxmlformats.org/officeDocument/2006/relationships/slide" Target="slides/slide308.xml"/>
  <Relationship Id="rId311" Type="http://schemas.openxmlformats.org/officeDocument/2006/relationships/slide" Target="slides/slide309.xml"/>
  <Relationship Id="rId312" Type="http://schemas.openxmlformats.org/officeDocument/2006/relationships/slide" Target="slides/slide310.xml"/>
  <Relationship Id="rId313" Type="http://schemas.openxmlformats.org/officeDocument/2006/relationships/slide" Target="slides/slide311.xml"/>
  <Relationship Id="rId314" Type="http://schemas.openxmlformats.org/officeDocument/2006/relationships/slide" Target="slides/slide312.xml"/>
  <Relationship Id="rId315" Type="http://schemas.openxmlformats.org/officeDocument/2006/relationships/slide" Target="slides/slide313.xml"/>
  <Relationship Id="rId316" Type="http://schemas.openxmlformats.org/officeDocument/2006/relationships/slide" Target="slides/slide314.xml"/>
  <Relationship Id="rId317" Type="http://schemas.openxmlformats.org/officeDocument/2006/relationships/slide" Target="slides/slide315.xml"/>
  <Relationship Id="rId318" Type="http://schemas.openxmlformats.org/officeDocument/2006/relationships/slide" Target="slides/slide316.xml"/>
  <Relationship Id="rId319" Type="http://schemas.openxmlformats.org/officeDocument/2006/relationships/slide" Target="slides/slide317.xml"/>
  <Relationship Id="rId320" Type="http://schemas.openxmlformats.org/officeDocument/2006/relationships/slide" Target="slides/slide318.xml"/>
  <Relationship Id="rId321" Type="http://schemas.openxmlformats.org/officeDocument/2006/relationships/slide" Target="slides/slide319.xml"/>
  <Relationship Id="rId322" Type="http://schemas.openxmlformats.org/officeDocument/2006/relationships/slide" Target="slides/slide320.xml"/>
  <Relationship Id="rId323" Type="http://schemas.openxmlformats.org/officeDocument/2006/relationships/slide" Target="slides/slide321.xml"/>
  <Relationship Id="rId324" Type="http://schemas.openxmlformats.org/officeDocument/2006/relationships/slide" Target="slides/slide322.xml"/>
  <Relationship Id="rId325" Type="http://schemas.openxmlformats.org/officeDocument/2006/relationships/slide" Target="slides/slide323.xml"/>
  <Relationship Id="rId326" Type="http://schemas.openxmlformats.org/officeDocument/2006/relationships/slide" Target="slides/slide324.xml"/>
  <Relationship Id="rId327" Type="http://schemas.openxmlformats.org/officeDocument/2006/relationships/slide" Target="slides/slide325.xml"/>
  <Relationship Id="rId328" Type="http://schemas.openxmlformats.org/officeDocument/2006/relationships/slide" Target="slides/slide326.xml"/>
  <Relationship Id="rId329" Type="http://schemas.openxmlformats.org/officeDocument/2006/relationships/slide" Target="slides/slide327.xml"/>
  <Relationship Id="rId330" Type="http://schemas.openxmlformats.org/officeDocument/2006/relationships/slide" Target="slides/slide328.xml"/>
  <Relationship Id="rId331" Type="http://schemas.openxmlformats.org/officeDocument/2006/relationships/slide" Target="slides/slide329.xml"/>
  <Relationship Id="rId332" Type="http://schemas.openxmlformats.org/officeDocument/2006/relationships/slide" Target="slides/slide330.xml"/>
  <Relationship Id="rId333" Type="http://schemas.openxmlformats.org/officeDocument/2006/relationships/slide" Target="slides/slide331.xml"/>
  <Relationship Id="rId334" Type="http://schemas.openxmlformats.org/officeDocument/2006/relationships/slide" Target="slides/slide332.xml"/>
  <Relationship Id="rId335" Type="http://schemas.openxmlformats.org/officeDocument/2006/relationships/slide" Target="slides/slide333.xml"/>
  <Relationship Id="rId336" Type="http://schemas.openxmlformats.org/officeDocument/2006/relationships/slide" Target="slides/slide334.xml"/>
  <Relationship Id="rId337" Type="http://schemas.openxmlformats.org/officeDocument/2006/relationships/slide" Target="slides/slide335.xml"/>
  <Relationship Id="rId338" Type="http://schemas.openxmlformats.org/officeDocument/2006/relationships/slide" Target="slides/slide336.xml"/>
  <Relationship Id="rId339" Type="http://schemas.openxmlformats.org/officeDocument/2006/relationships/slide" Target="slides/slide337.xml"/>
  <Relationship Id="rId340" Type="http://schemas.openxmlformats.org/officeDocument/2006/relationships/slide" Target="slides/slide338.xml"/>
  <Relationship Id="rId341" Type="http://schemas.openxmlformats.org/officeDocument/2006/relationships/slide" Target="slides/slide339.xml"/>
  <Relationship Id="rId342" Type="http://schemas.openxmlformats.org/officeDocument/2006/relationships/slide" Target="slides/slide340.xml"/>
  <Relationship Id="rId343" Type="http://schemas.openxmlformats.org/officeDocument/2006/relationships/slide" Target="slides/slide341.xml"/>
  <Relationship Id="rId344" Type="http://schemas.openxmlformats.org/officeDocument/2006/relationships/slide" Target="slides/slide342.xml"/>
  <Relationship Id="rId345" Type="http://schemas.openxmlformats.org/officeDocument/2006/relationships/slide" Target="slides/slide343.xml"/>
  <Relationship Id="rId346" Type="http://schemas.openxmlformats.org/officeDocument/2006/relationships/slide" Target="slides/slide344.xml"/>
  <Relationship Id="rId347" Type="http://schemas.openxmlformats.org/officeDocument/2006/relationships/slide" Target="slides/slide345.xml"/>
  <Relationship Id="rId348" Type="http://schemas.openxmlformats.org/officeDocument/2006/relationships/slide" Target="slides/slide346.xml"/>
  <Relationship Id="rId349" Type="http://schemas.openxmlformats.org/officeDocument/2006/relationships/slide" Target="slides/slide347.xml"/>
  <Relationship Id="rId350" Type="http://schemas.openxmlformats.org/officeDocument/2006/relationships/slide" Target="slides/slide348.xml"/>
  <Relationship Id="rId351" Type="http://schemas.openxmlformats.org/officeDocument/2006/relationships/slide" Target="slides/slide349.xml"/>
  <Relationship Id="rId352" Type="http://schemas.openxmlformats.org/officeDocument/2006/relationships/slide" Target="slides/slide350.xml"/>
  <Relationship Id="rId353" Type="http://schemas.openxmlformats.org/officeDocument/2006/relationships/slide" Target="slides/slide351.xml"/>
  <Relationship Id="rId354" Type="http://schemas.openxmlformats.org/officeDocument/2006/relationships/slide" Target="slides/slide352.xml"/>
  <Relationship Id="rId355" Type="http://schemas.openxmlformats.org/officeDocument/2006/relationships/slide" Target="slides/slide353.xml"/>
  <Relationship Id="rId356" Type="http://schemas.openxmlformats.org/officeDocument/2006/relationships/slide" Target="slides/slide354.xml"/>
  <Relationship Id="rId357" Type="http://schemas.openxmlformats.org/officeDocument/2006/relationships/slide" Target="slides/slide355.xml"/>
  <Relationship Id="rId358" Type="http://schemas.openxmlformats.org/officeDocument/2006/relationships/slide" Target="slides/slide356.xml"/>
  <Relationship Id="rId359" Type="http://schemas.openxmlformats.org/officeDocument/2006/relationships/slide" Target="slides/slide357.xml"/>
  <Relationship Id="rId360" Type="http://schemas.openxmlformats.org/officeDocument/2006/relationships/slide" Target="slides/slide358.xml"/>
  <Relationship Id="rId361" Type="http://schemas.openxmlformats.org/officeDocument/2006/relationships/slide" Target="slides/slide359.xml"/>
  <Relationship Id="rId362" Type="http://schemas.openxmlformats.org/officeDocument/2006/relationships/slide" Target="slides/slide360.xml"/>
  <Relationship Id="rId363" Type="http://schemas.openxmlformats.org/officeDocument/2006/relationships/slide" Target="slides/slide361.xml"/>
  <Relationship Id="rId364" Type="http://schemas.openxmlformats.org/officeDocument/2006/relationships/slide" Target="slides/slide362.xml"/>
  <Relationship Id="rId365" Type="http://schemas.openxmlformats.org/officeDocument/2006/relationships/slide" Target="slides/slide363.xml"/>
  <Relationship Id="rId366" Type="http://schemas.openxmlformats.org/officeDocument/2006/relationships/slide" Target="slides/slide364.xml"/>
  <Relationship Id="rId367" Type="http://schemas.openxmlformats.org/officeDocument/2006/relationships/slide" Target="slides/slide365.xml"/>
  <Relationship Id="rId368" Type="http://schemas.openxmlformats.org/officeDocument/2006/relationships/slide" Target="slides/slide366.xml"/>
  <Relationship Id="rId369" Type="http://schemas.openxmlformats.org/officeDocument/2006/relationships/slide" Target="slides/slide367.xml"/>
  <Relationship Id="rId370" Type="http://schemas.openxmlformats.org/officeDocument/2006/relationships/slide" Target="slides/slide368.xml"/>
  <Relationship Id="rId371" Type="http://schemas.openxmlformats.org/officeDocument/2006/relationships/slide" Target="slides/slide369.xml"/>
  <Relationship Id="rId372" Type="http://schemas.openxmlformats.org/officeDocument/2006/relationships/slide" Target="slides/slide370.xml"/>
  <Relationship Id="rId373" Type="http://schemas.openxmlformats.org/officeDocument/2006/relationships/slide" Target="slides/slide371.xml"/>
  <Relationship Id="rId374" Type="http://schemas.openxmlformats.org/officeDocument/2006/relationships/slide" Target="slides/slide372.xml"/>
  <Relationship Id="rId375" Type="http://schemas.openxmlformats.org/officeDocument/2006/relationships/slide" Target="slides/slide373.xml"/>
  <Relationship Id="rId376" Type="http://schemas.openxmlformats.org/officeDocument/2006/relationships/slide" Target="slides/slide374.xml"/>
  <Relationship Id="rId377" Type="http://schemas.openxmlformats.org/officeDocument/2006/relationships/slide" Target="slides/slide375.xml"/>
  <Relationship Id="rId378" Type="http://schemas.openxmlformats.org/officeDocument/2006/relationships/slide" Target="slides/slide376.xml"/>
  <Relationship Id="rId379" Type="http://schemas.openxmlformats.org/officeDocument/2006/relationships/slide" Target="slides/slide377.xml"/>
  <Relationship Id="rId380" Type="http://schemas.openxmlformats.org/officeDocument/2006/relationships/slide" Target="slides/slide378.xml"/>
  <Relationship Id="rId381" Type="http://schemas.openxmlformats.org/officeDocument/2006/relationships/slide" Target="slides/slide379.xml"/>
  <Relationship Id="rId382" Type="http://schemas.openxmlformats.org/officeDocument/2006/relationships/slide" Target="slides/slide380.xml"/>
  <Relationship Id="rId383" Type="http://schemas.openxmlformats.org/officeDocument/2006/relationships/slide" Target="slides/slide381.xml"/>
  <Relationship Id="rId384" Type="http://schemas.openxmlformats.org/officeDocument/2006/relationships/slide" Target="slides/slide382.xml"/>
  <Relationship Id="rId385" Type="http://schemas.openxmlformats.org/officeDocument/2006/relationships/slide" Target="slides/slide383.xml"/>
  <Relationship Id="rId386" Type="http://schemas.openxmlformats.org/officeDocument/2006/relationships/slide" Target="slides/slide384.xml"/>
  <Relationship Id="rId387" Type="http://schemas.openxmlformats.org/officeDocument/2006/relationships/slide" Target="slides/slide385.xml"/>
  <Relationship Id="rId388" Type="http://schemas.openxmlformats.org/officeDocument/2006/relationships/slide" Target="slides/slide386.xml"/>
  <Relationship Id="rId389" Type="http://schemas.openxmlformats.org/officeDocument/2006/relationships/slide" Target="slides/slide387.xml"/>
  <Relationship Id="rId390" Type="http://schemas.openxmlformats.org/officeDocument/2006/relationships/slide" Target="slides/slide388.xml"/>
  <Relationship Id="rId391" Type="http://schemas.openxmlformats.org/officeDocument/2006/relationships/slide" Target="slides/slide389.xml"/>
  <Relationship Id="rId392" Type="http://schemas.openxmlformats.org/officeDocument/2006/relationships/slide" Target="slides/slide390.xml"/>
  <Relationship Id="rId393" Type="http://schemas.openxmlformats.org/officeDocument/2006/relationships/slide" Target="slides/slide391.xml"/>
  <Relationship Id="rId394" Type="http://schemas.openxmlformats.org/officeDocument/2006/relationships/slide" Target="slides/slide392.xml"/>
  <Relationship Id="rId395" Type="http://schemas.openxmlformats.org/officeDocument/2006/relationships/slide" Target="slides/slide393.xml"/>
  <Relationship Id="rId396" Type="http://schemas.openxmlformats.org/officeDocument/2006/relationships/slide" Target="slides/slide394.xml"/>
  <Relationship Id="rId397" Type="http://schemas.openxmlformats.org/officeDocument/2006/relationships/slide" Target="slides/slide395.xml"/>
  <Relationship Id="rId398" Type="http://schemas.openxmlformats.org/officeDocument/2006/relationships/slide" Target="slides/slide396.xml"/>
  <Relationship Id="rId399" Type="http://schemas.openxmlformats.org/officeDocument/2006/relationships/slide" Target="slides/slide397.xml"/>
  <Relationship Id="rId400" Type="http://schemas.openxmlformats.org/officeDocument/2006/relationships/slide" Target="slides/slide398.xml"/>
  <Relationship Id="rId401" Type="http://schemas.openxmlformats.org/officeDocument/2006/relationships/slide" Target="slides/slide399.xml"/>
  <Relationship Id="rId402" Type="http://schemas.openxmlformats.org/officeDocument/2006/relationships/slide" Target="slides/slide400.xml"/>
  <Relationship Id="rId403" Type="http://schemas.openxmlformats.org/officeDocument/2006/relationships/slide" Target="slides/slide401.xml"/>
  <Relationship Id="rId404" Type="http://schemas.openxmlformats.org/officeDocument/2006/relationships/slide" Target="slides/slide402.xml"/>
  <Relationship Id="rId405" Type="http://schemas.openxmlformats.org/officeDocument/2006/relationships/slide" Target="slides/slide403.xml"/>
  <Relationship Id="rId406" Type="http://schemas.openxmlformats.org/officeDocument/2006/relationships/slide" Target="slides/slide404.xml"/>
  <Relationship Id="rId407" Type="http://schemas.openxmlformats.org/officeDocument/2006/relationships/slide" Target="slides/slide405.xml"/>
  <Relationship Id="rId408" Type="http://schemas.openxmlformats.org/officeDocument/2006/relationships/slide" Target="slides/slide406.xml"/>
  <Relationship Id="rId409" Type="http://schemas.openxmlformats.org/officeDocument/2006/relationships/slide" Target="slides/slide407.xml"/>
  <Relationship Id="rId410" Type="http://schemas.openxmlformats.org/officeDocument/2006/relationships/slide" Target="slides/slide408.xml"/>
  <Relationship Id="rId411" Type="http://schemas.openxmlformats.org/officeDocument/2006/relationships/slide" Target="slides/slide409.xml"/>
  <Relationship Id="rId412" Type="http://schemas.openxmlformats.org/officeDocument/2006/relationships/slide" Target="slides/slide410.xml"/>
  <Relationship Id="rId413" Type="http://schemas.openxmlformats.org/officeDocument/2006/relationships/slide" Target="slides/slide411.xml"/>
  <Relationship Id="rId414" Type="http://schemas.openxmlformats.org/officeDocument/2006/relationships/slide" Target="slides/slide412.xml"/>
  <Relationship Id="rId415" Type="http://schemas.openxmlformats.org/officeDocument/2006/relationships/slide" Target="slides/slide413.xml"/>
  <Relationship Id="rId416" Type="http://schemas.openxmlformats.org/officeDocument/2006/relationships/slide" Target="slides/slide414.xml"/>
  <Relationship Id="rId417" Type="http://schemas.openxmlformats.org/officeDocument/2006/relationships/slide" Target="slides/slide415.xml"/>
  <Relationship Id="rId418" Type="http://schemas.openxmlformats.org/officeDocument/2006/relationships/slide" Target="slides/slide416.xml"/>
  <Relationship Id="rId419" Type="http://schemas.openxmlformats.org/officeDocument/2006/relationships/slide" Target="slides/slide417.xml"/>
  <Relationship Id="rId420" Type="http://schemas.openxmlformats.org/officeDocument/2006/relationships/slide" Target="slides/slide418.xml"/>
  <Relationship Id="rId421" Type="http://schemas.openxmlformats.org/officeDocument/2006/relationships/slide" Target="slides/slide419.xml"/>
  <Relationship Id="rId422" Type="http://schemas.openxmlformats.org/officeDocument/2006/relationships/slide" Target="slides/slide420.xml"/>
  <Relationship Id="rId423" Type="http://schemas.openxmlformats.org/officeDocument/2006/relationships/slide" Target="slides/slide421.xml"/>
  <Relationship Id="rId424" Type="http://schemas.openxmlformats.org/officeDocument/2006/relationships/slide" Target="slides/slide422.xml"/>
  <Relationship Id="rId425" Type="http://schemas.openxmlformats.org/officeDocument/2006/relationships/slide" Target="slides/slide423.xml"/>
  <Relationship Id="rId426" Type="http://schemas.openxmlformats.org/officeDocument/2006/relationships/slide" Target="slides/slide424.xml"/>
  <Relationship Id="rId427" Type="http://schemas.openxmlformats.org/officeDocument/2006/relationships/slide" Target="slides/slide425.xml"/>
  <Relationship Id="rId428" Type="http://schemas.openxmlformats.org/officeDocument/2006/relationships/slide" Target="slides/slide426.xml"/>
  <Relationship Id="rId429" Type="http://schemas.openxmlformats.org/officeDocument/2006/relationships/slide" Target="slides/slide427.xml"/>
  <Relationship Id="rId430" Type="http://schemas.openxmlformats.org/officeDocument/2006/relationships/slide" Target="slides/slide428.xml"/>
  <Relationship Id="rId431" Type="http://schemas.openxmlformats.org/officeDocument/2006/relationships/slide" Target="slides/slide429.xml"/>
  <Relationship Id="rId432" Type="http://schemas.openxmlformats.org/officeDocument/2006/relationships/slide" Target="slides/slide430.xml"/>
  <Relationship Id="rId433" Type="http://schemas.openxmlformats.org/officeDocument/2006/relationships/slide" Target="slides/slide431.xml"/>
  <Relationship Id="rId434" Type="http://schemas.openxmlformats.org/officeDocument/2006/relationships/slide" Target="slides/slide432.xml"/>
  <Relationship Id="rId435" Type="http://schemas.openxmlformats.org/officeDocument/2006/relationships/slide" Target="slides/slide433.xml"/>
  <Relationship Id="rId436" Type="http://schemas.openxmlformats.org/officeDocument/2006/relationships/slide" Target="slides/slide434.xml"/>
  <Relationship Id="rId437" Type="http://schemas.openxmlformats.org/officeDocument/2006/relationships/slide" Target="slides/slide435.xml"/>
  <Relationship Id="rId438" Type="http://schemas.openxmlformats.org/officeDocument/2006/relationships/slide" Target="slides/slide436.xml"/>
  <Relationship Id="rId439" Type="http://schemas.openxmlformats.org/officeDocument/2006/relationships/slide" Target="slides/slide437.xml"/>
  <Relationship Id="rId440" Type="http://schemas.openxmlformats.org/officeDocument/2006/relationships/slide" Target="slides/slide438.xml"/>
  <Relationship Id="rId441" Type="http://schemas.openxmlformats.org/officeDocument/2006/relationships/slide" Target="slides/slide439.xml"/>
  <Relationship Id="rId442" Type="http://schemas.openxmlformats.org/officeDocument/2006/relationships/slide" Target="slides/slide440.xml"/>
  <Relationship Id="rId443" Type="http://schemas.openxmlformats.org/officeDocument/2006/relationships/slide" Target="slides/slide441.xml"/>
  <Relationship Id="rId444" Type="http://schemas.openxmlformats.org/officeDocument/2006/relationships/slide" Target="slides/slide442.xml"/>
  <Relationship Id="rId445" Type="http://schemas.openxmlformats.org/officeDocument/2006/relationships/slide" Target="slides/slide443.xml"/>
  <Relationship Id="rId446" Type="http://schemas.openxmlformats.org/officeDocument/2006/relationships/slide" Target="slides/slide444.xml"/>
  <Relationship Id="rId447" Type="http://schemas.openxmlformats.org/officeDocument/2006/relationships/slide" Target="slides/slide445.xml"/>
  <Relationship Id="rId448" Type="http://schemas.openxmlformats.org/officeDocument/2006/relationships/slide" Target="slides/slide446.xml"/>
  <Relationship Id="rId449" Type="http://schemas.openxmlformats.org/officeDocument/2006/relationships/slide" Target="slides/slide447.xml"/>
  <Relationship Id="rId450" Type="http://schemas.openxmlformats.org/officeDocument/2006/relationships/slide" Target="slides/slide448.xml"/>
  <Relationship Id="rId451" Type="http://schemas.openxmlformats.org/officeDocument/2006/relationships/slide" Target="slides/slide449.xml"/>
  <Relationship Id="rId452" Type="http://schemas.openxmlformats.org/officeDocument/2006/relationships/slide" Target="slides/slide450.xml"/>
  <Relationship Id="rId453" Type="http://schemas.openxmlformats.org/officeDocument/2006/relationships/slide" Target="slides/slide451.xml"/>
  <Relationship Id="rId454" Type="http://schemas.openxmlformats.org/officeDocument/2006/relationships/slide" Target="slides/slide452.xml"/>
  <Relationship Id="rId455" Type="http://schemas.openxmlformats.org/officeDocument/2006/relationships/slide" Target="slides/slide453.xml"/>
  <Relationship Id="rId456" Type="http://schemas.openxmlformats.org/officeDocument/2006/relationships/slide" Target="slides/slide454.xml"/>
  <Relationship Id="rId457" Type="http://schemas.openxmlformats.org/officeDocument/2006/relationships/slide" Target="slides/slide455.xml"/>
  <Relationship Id="rId458" Type="http://schemas.openxmlformats.org/officeDocument/2006/relationships/slide" Target="slides/slide456.xml"/>
  <Relationship Id="rId459" Type="http://schemas.openxmlformats.org/officeDocument/2006/relationships/slide" Target="slides/slide457.xml"/>
  <Relationship Id="rId460" Type="http://schemas.openxmlformats.org/officeDocument/2006/relationships/slide" Target="slides/slide458.xml"/>
  <Relationship Id="rId461" Type="http://schemas.openxmlformats.org/officeDocument/2006/relationships/slide" Target="slides/slide459.xml"/>
  <Relationship Id="rId462" Type="http://schemas.openxmlformats.org/officeDocument/2006/relationships/slide" Target="slides/slide460.xml"/>
  <Relationship Id="rId463" Type="http://schemas.openxmlformats.org/officeDocument/2006/relationships/slide" Target="slides/slide461.xml"/>
  <Relationship Id="rId464" Type="http://schemas.openxmlformats.org/officeDocument/2006/relationships/slide" Target="slides/slide462.xml"/>
  <Relationship Id="rId465" Type="http://schemas.openxmlformats.org/officeDocument/2006/relationships/slide" Target="slides/slide463.xml"/>
  <Relationship Id="rId466" Type="http://schemas.openxmlformats.org/officeDocument/2006/relationships/slide" Target="slides/slide464.xml"/>
  <Relationship Id="rId467" Type="http://schemas.openxmlformats.org/officeDocument/2006/relationships/slide" Target="slides/slide465.xml"/>
  <Relationship Id="rId468" Type="http://schemas.openxmlformats.org/officeDocument/2006/relationships/slide" Target="slides/slide466.xml"/>
  <Relationship Id="rId469" Type="http://schemas.openxmlformats.org/officeDocument/2006/relationships/slide" Target="slides/slide467.xml"/>
  <Relationship Id="rId470" Type="http://schemas.openxmlformats.org/officeDocument/2006/relationships/slide" Target="slides/slide468.xml"/>
  <Relationship Id="rId471" Type="http://schemas.openxmlformats.org/officeDocument/2006/relationships/slide" Target="slides/slide469.xml"/>
  <Relationship Id="rId472" Type="http://schemas.openxmlformats.org/officeDocument/2006/relationships/slide" Target="slides/slide470.xml"/>
  <Relationship Id="rId473" Type="http://schemas.openxmlformats.org/officeDocument/2006/relationships/slide" Target="slides/slide471.xml"/>
  <Relationship Id="rId474" Type="http://schemas.openxmlformats.org/officeDocument/2006/relationships/slide" Target="slides/slide472.xml"/>
  <Relationship Id="rId475" Type="http://schemas.openxmlformats.org/officeDocument/2006/relationships/slide" Target="slides/slide473.xml"/>
  <Relationship Id="rId476" Type="http://schemas.openxmlformats.org/officeDocument/2006/relationships/slide" Target="slides/slide474.xml"/>
  <Relationship Id="rId477" Type="http://schemas.openxmlformats.org/officeDocument/2006/relationships/slide" Target="slides/slide475.xml"/>
  <Relationship Id="rId478" Type="http://schemas.openxmlformats.org/officeDocument/2006/relationships/slide" Target="slides/slide476.xml"/>
  <Relationship Id="rId479" Type="http://schemas.openxmlformats.org/officeDocument/2006/relationships/slide" Target="slides/slide477.xml"/>
  <Relationship Id="rId480" Type="http://schemas.openxmlformats.org/officeDocument/2006/relationships/slide" Target="slides/slide478.xml"/>
  <Relationship Id="rId481" Type="http://schemas.openxmlformats.org/officeDocument/2006/relationships/slide" Target="slides/slide479.xml"/>
  <Relationship Id="rId482" Type="http://schemas.openxmlformats.org/officeDocument/2006/relationships/slide" Target="slides/slide480.xml"/>
  <Relationship Id="rId483" Type="http://schemas.openxmlformats.org/officeDocument/2006/relationships/slide" Target="slides/slide481.xml"/>
  <Relationship Id="rId484" Type="http://schemas.openxmlformats.org/officeDocument/2006/relationships/slide" Target="slides/slide482.xml"/>
  <Relationship Id="rId485" Type="http://schemas.openxmlformats.org/officeDocument/2006/relationships/slide" Target="slides/slide483.xml"/>
  <Relationship Id="rId486" Type="http://schemas.openxmlformats.org/officeDocument/2006/relationships/slide" Target="slides/slide484.xml"/>
  <Relationship Id="rId487" Type="http://schemas.openxmlformats.org/officeDocument/2006/relationships/slide" Target="slides/slide485.xml"/>
  <Relationship Id="rId488" Type="http://schemas.openxmlformats.org/officeDocument/2006/relationships/slide" Target="slides/slide486.xml"/>
  <Relationship Id="rId489" Type="http://schemas.openxmlformats.org/officeDocument/2006/relationships/slide" Target="slides/slide487.xml"/>
  <Relationship Id="rId490" Type="http://schemas.openxmlformats.org/officeDocument/2006/relationships/slide" Target="slides/slide488.xml"/>
  <Relationship Id="rId491" Type="http://schemas.openxmlformats.org/officeDocument/2006/relationships/slide" Target="slides/slide489.xml"/>
  <Relationship Id="rId492" Type="http://schemas.openxmlformats.org/officeDocument/2006/relationships/slide" Target="slides/slide490.xml"/>
  <Relationship Id="rId493" Type="http://schemas.openxmlformats.org/officeDocument/2006/relationships/slide" Target="slides/slide491.xml"/>
  <Relationship Id="rId494" Type="http://schemas.openxmlformats.org/officeDocument/2006/relationships/slide" Target="slides/slide492.xml"/>
  <Relationship Id="rId495" Type="http://schemas.openxmlformats.org/officeDocument/2006/relationships/slide" Target="slides/slide493.xml"/>
  <Relationship Id="rId496" Type="http://schemas.openxmlformats.org/officeDocument/2006/relationships/slide" Target="slides/slide494.xml"/>
  <Relationship Id="rId497" Type="http://schemas.openxmlformats.org/officeDocument/2006/relationships/slide" Target="slides/slide495.xml"/>
  <Relationship Id="rId498" Type="http://schemas.openxmlformats.org/officeDocument/2006/relationships/slide" Target="slides/slide496.xml"/>
  <Relationship Id="rId499" Type="http://schemas.openxmlformats.org/officeDocument/2006/relationships/slide" Target="slides/slide497.xml"/>
  <Relationship Id="rId500" Type="http://schemas.openxmlformats.org/officeDocument/2006/relationships/slide" Target="slides/slide498.xml"/>
  <Relationship Id="rId501" Type="http://schemas.openxmlformats.org/officeDocument/2006/relationships/slide" Target="slides/slide499.xml"/>
  <Relationship Id="rId502" Type="http://schemas.openxmlformats.org/officeDocument/2006/relationships/slide" Target="slides/slide500.xml"/>
  <Relationship Id="rId503" Type="http://schemas.openxmlformats.org/officeDocument/2006/relationships/slide" Target="slides/slide501.xml"/>
  <Relationship Id="rId504" Type="http://schemas.openxmlformats.org/officeDocument/2006/relationships/slide" Target="slides/slide502.xml"/>
  <Relationship Id="rId505" Type="http://schemas.openxmlformats.org/officeDocument/2006/relationships/slide" Target="slides/slide503.xml"/>
  <Relationship Id="rId506" Type="http://schemas.openxmlformats.org/officeDocument/2006/relationships/slide" Target="slides/slide504.xml"/>
  <Relationship Id="rId507" Type="http://schemas.openxmlformats.org/officeDocument/2006/relationships/slide" Target="slides/slide505.xml"/>
  <Relationship Id="rId508" Type="http://schemas.openxmlformats.org/officeDocument/2006/relationships/slide" Target="slides/slide506.xml"/>
  <Relationship Id="rId509" Type="http://schemas.openxmlformats.org/officeDocument/2006/relationships/slide" Target="slides/slide507.xml"/>
  <Relationship Id="rId510" Type="http://schemas.openxmlformats.org/officeDocument/2006/relationships/slide" Target="slides/slide508.xml"/>
  <Relationship Id="rId511" Type="http://schemas.openxmlformats.org/officeDocument/2006/relationships/slide" Target="slides/slide509.xml"/>
  <Relationship Id="rId512" Type="http://schemas.openxmlformats.org/officeDocument/2006/relationships/slide" Target="slides/slide510.xml"/>
  <Relationship Id="rId513" Type="http://schemas.openxmlformats.org/officeDocument/2006/relationships/slide" Target="slides/slide511.xml"/>
  <Relationship Id="rId514" Type="http://schemas.openxmlformats.org/officeDocument/2006/relationships/slide" Target="slides/slide512.xml"/>
  <Relationship Id="rId515" Type="http://schemas.openxmlformats.org/officeDocument/2006/relationships/slide" Target="slides/slide513.xml"/>
  <Relationship Id="rId516" Type="http://schemas.openxmlformats.org/officeDocument/2006/relationships/slide" Target="slides/slide514.xml"/>
  <Relationship Id="rId517" Type="http://schemas.openxmlformats.org/officeDocument/2006/relationships/slide" Target="slides/slide515.xml"/>
  <Relationship Id="rId518" Type="http://schemas.openxmlformats.org/officeDocument/2006/relationships/slide" Target="slides/slide516.xml"/>
  <Relationship Id="rId519" Type="http://schemas.openxmlformats.org/officeDocument/2006/relationships/slide" Target="slides/slide517.xml"/>
  <Relationship Id="rId520" Type="http://schemas.openxmlformats.org/officeDocument/2006/relationships/slide" Target="slides/slide518.xml"/>
  <Relationship Id="rId521" Type="http://schemas.openxmlformats.org/officeDocument/2006/relationships/slide" Target="slides/slide519.xml"/>
  <Relationship Id="rId522" Type="http://schemas.openxmlformats.org/officeDocument/2006/relationships/slide" Target="slides/slide520.xml"/>
  <Relationship Id="rId523" Type="http://schemas.openxmlformats.org/officeDocument/2006/relationships/slide" Target="slides/slide521.xml"/>
  <Relationship Id="rId524" Type="http://schemas.openxmlformats.org/officeDocument/2006/relationships/slide" Target="slides/slide522.xml"/>
  <Relationship Id="rId525" Type="http://schemas.openxmlformats.org/officeDocument/2006/relationships/slide" Target="slides/slide523.xml"/>
  <Relationship Id="rId526" Type="http://schemas.openxmlformats.org/officeDocument/2006/relationships/slide" Target="slides/slide524.xml"/>
  <Relationship Id="rId527" Type="http://schemas.openxmlformats.org/officeDocument/2006/relationships/slide" Target="slides/slide525.xml"/>
  <Relationship Id="rId528" Type="http://schemas.openxmlformats.org/officeDocument/2006/relationships/slide" Target="slides/slide526.xml"/>
  <Relationship Id="rId529" Type="http://schemas.openxmlformats.org/officeDocument/2006/relationships/slide" Target="slides/slide527.xml"/>
  <Relationship Id="rId530" Type="http://schemas.openxmlformats.org/officeDocument/2006/relationships/slide" Target="slides/slide528.xml"/>
  <Relationship Id="rId531" Type="http://schemas.openxmlformats.org/officeDocument/2006/relationships/slide" Target="slides/slide529.xml"/>
  <Relationship Id="rId532" Type="http://schemas.openxmlformats.org/officeDocument/2006/relationships/slide" Target="slides/slide530.xml"/>
  <Relationship Id="rId533" Type="http://schemas.openxmlformats.org/officeDocument/2006/relationships/slide" Target="slides/slide531.xml"/>
  <Relationship Id="rId534" Type="http://schemas.openxmlformats.org/officeDocument/2006/relationships/slide" Target="slides/slide532.xml"/>
  <Relationship Id="rId535" Type="http://schemas.openxmlformats.org/officeDocument/2006/relationships/slide" Target="slides/slide533.xml"/>
  <Relationship Id="rId536" Type="http://schemas.openxmlformats.org/officeDocument/2006/relationships/slide" Target="slides/slide534.xml"/>
  <Relationship Id="rId537" Type="http://schemas.openxmlformats.org/officeDocument/2006/relationships/slide" Target="slides/slide535.xml"/>
  <Relationship Id="rId538" Type="http://schemas.openxmlformats.org/officeDocument/2006/relationships/slide" Target="slides/slide536.xml"/>
  <Relationship Id="rId539" Type="http://schemas.openxmlformats.org/officeDocument/2006/relationships/slide" Target="slides/slide537.xml"/>
  <Relationship Id="rId540" Type="http://schemas.openxmlformats.org/officeDocument/2006/relationships/slide" Target="slides/slide538.xml"/>
  <Relationship Id="rId541" Type="http://schemas.openxmlformats.org/officeDocument/2006/relationships/slide" Target="slides/slide539.xml"/>
  <Relationship Id="rId542" Type="http://schemas.openxmlformats.org/officeDocument/2006/relationships/slide" Target="slides/slide540.xml"/>
  <Relationship Id="rId543" Type="http://schemas.openxmlformats.org/officeDocument/2006/relationships/slide" Target="slides/slide541.xml"/>
  <Relationship Id="rId544" Type="http://schemas.openxmlformats.org/officeDocument/2006/relationships/slide" Target="slides/slide542.xml"/>
  <Relationship Id="rId545" Type="http://schemas.openxmlformats.org/officeDocument/2006/relationships/slide" Target="slides/slide543.xml"/>
  <Relationship Id="rId546" Type="http://schemas.openxmlformats.org/officeDocument/2006/relationships/slide" Target="slides/slide544.xml"/>
  <Relationship Id="rId547" Type="http://schemas.openxmlformats.org/officeDocument/2006/relationships/slide" Target="slides/slide545.xml"/>
  <Relationship Id="rId548" Type="http://schemas.openxmlformats.org/officeDocument/2006/relationships/slide" Target="slides/slide546.xml"/>
  <Relationship Id="rId549" Type="http://schemas.openxmlformats.org/officeDocument/2006/relationships/slide" Target="slides/slide547.xml"/>
  <Relationship Id="rId550" Type="http://schemas.openxmlformats.org/officeDocument/2006/relationships/slide" Target="slides/slide548.xml"/>
  <Relationship Id="rId551" Type="http://schemas.openxmlformats.org/officeDocument/2006/relationships/slide" Target="slides/slide549.xml"/>
  <Relationship Id="rId552" Type="http://schemas.openxmlformats.org/officeDocument/2006/relationships/slide" Target="slides/slide550.xml"/>
  <Relationship Id="rId553" Type="http://schemas.openxmlformats.org/officeDocument/2006/relationships/slide" Target="slides/slide551.xml"/>
  <Relationship Id="rId554" Type="http://schemas.openxmlformats.org/officeDocument/2006/relationships/slide" Target="slides/slide552.xml"/>
  <Relationship Id="rId555" Type="http://schemas.openxmlformats.org/officeDocument/2006/relationships/slide" Target="slides/slide553.xml"/>
  <Relationship Id="rId556" Type="http://schemas.openxmlformats.org/officeDocument/2006/relationships/slide" Target="slides/slide554.xml"/>
  <Relationship Id="rId557" Type="http://schemas.openxmlformats.org/officeDocument/2006/relationships/slide" Target="slides/slide555.xml"/>
  <Relationship Id="rId558" Type="http://schemas.openxmlformats.org/officeDocument/2006/relationships/slide" Target="slides/slide556.xml"/>
  <Relationship Id="rId559" Type="http://schemas.openxmlformats.org/officeDocument/2006/relationships/slide" Target="slides/slide557.xml"/>
  <Relationship Id="rId560" Type="http://schemas.openxmlformats.org/officeDocument/2006/relationships/slide" Target="slides/slide558.xml"/>
  <Relationship Id="rId561" Type="http://schemas.openxmlformats.org/officeDocument/2006/relationships/slide" Target="slides/slide559.xml"/>
  <Relationship Id="rId562" Type="http://schemas.openxmlformats.org/officeDocument/2006/relationships/slide" Target="slides/slide560.xml"/>
  <Relationship Id="rId563" Type="http://schemas.openxmlformats.org/officeDocument/2006/relationships/slide" Target="slides/slide561.xml"/>
  <Relationship Id="rId564" Type="http://schemas.openxmlformats.org/officeDocument/2006/relationships/slide" Target="slides/slide562.xml"/>
  <Relationship Id="rId565" Type="http://schemas.openxmlformats.org/officeDocument/2006/relationships/slide" Target="slides/slide563.xml"/>
  <Relationship Id="rId566" Type="http://schemas.openxmlformats.org/officeDocument/2006/relationships/slide" Target="slides/slide564.xml"/>
  <Relationship Id="rId567" Type="http://schemas.openxmlformats.org/officeDocument/2006/relationships/slide" Target="slides/slide565.xml"/>
  <Relationship Id="rId568" Type="http://schemas.openxmlformats.org/officeDocument/2006/relationships/slide" Target="slides/slide566.xml"/>
  <Relationship Id="rId569" Type="http://schemas.openxmlformats.org/officeDocument/2006/relationships/slide" Target="slides/slide567.xml"/>
  <Relationship Id="rId570" Type="http://schemas.openxmlformats.org/officeDocument/2006/relationships/slide" Target="slides/slide568.xml"/>
  <Relationship Id="rId571" Type="http://schemas.openxmlformats.org/officeDocument/2006/relationships/slide" Target="slides/slide569.xml"/>
  <Relationship Id="rId572" Type="http://schemas.openxmlformats.org/officeDocument/2006/relationships/slide" Target="slides/slide570.xml"/>
  <Relationship Id="rId573" Type="http://schemas.openxmlformats.org/officeDocument/2006/relationships/slide" Target="slides/slide571.xml"/>
  <Relationship Id="rId574" Type="http://schemas.openxmlformats.org/officeDocument/2006/relationships/slide" Target="slides/slide572.xml"/>
  <Relationship Id="rId575" Type="http://schemas.openxmlformats.org/officeDocument/2006/relationships/slide" Target="slides/slide573.xml"/>
  <Relationship Id="rId576" Type="http://schemas.openxmlformats.org/officeDocument/2006/relationships/slide" Target="slides/slide574.xml"/>
  <Relationship Id="rId577" Type="http://schemas.openxmlformats.org/officeDocument/2006/relationships/slide" Target="slides/slide575.xml"/>
  <Relationship Id="rId578" Type="http://schemas.openxmlformats.org/officeDocument/2006/relationships/slide" Target="slides/slide576.xml"/>
  <Relationship Id="rId579" Type="http://schemas.openxmlformats.org/officeDocument/2006/relationships/presProps" Target="presProps.xml"/>
  <Relationship Id="rId580" Type="http://schemas.openxmlformats.org/officeDocument/2006/relationships/viewProps" Target="viewProps.xml"/>
  <Relationship Id="rId581" Type="http://schemas.openxmlformats.org/officeDocument/2006/relationships/tableStyles" Target="tableStyles.xml"/>
</Relationships>
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0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0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0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0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0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0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0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0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0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0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7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7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7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8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8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8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8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8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8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8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8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8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8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9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9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9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19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0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0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0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0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0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0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0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0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0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0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7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7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7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8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8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8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8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8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8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8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8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8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8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9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9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9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29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0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0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0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0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0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0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0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0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0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0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7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7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7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8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8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8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8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8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8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8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8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8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8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9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9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9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39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0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0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0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0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0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0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0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0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0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0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7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7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7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8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8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8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8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8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8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8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8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8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8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9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9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9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49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0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0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0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0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0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0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0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0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0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0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7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7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7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7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7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8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8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8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8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8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8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8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8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8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8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9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9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9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9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9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9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9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9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9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notesSlides/notesSlide9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8953500" cy="0"/>
          <a:chOff x="0" y="0"/>
          <a:chExt cx="895350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447675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400" spc="0" u="none" cap="none">
                <a:solidFill>
                  <a:srgbClr val="000000">
                    <a:alpha val="100000"/>
                  </a:srgbClr>
                </a:solidFill>
                <a:latin typeface="Roboto"/>
              </a:rPr>
              <a:t/>
            </a:r>
          </a:p>
        </p:txBody>
      </p:sp>
    </p:spTree>
  </p:cSld>
</p:notes>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34293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.xml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0.xml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1.xml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2.xml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3.xml"/>
</Relationships>
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4.xml"/>
</Relationships>
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5.xml"/>
</Relationships>
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6.xml"/>
</Relationships>
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7.xml"/>
</Relationships>
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8.xml"/>
</Relationships>
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9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.xml"/>
</Relationships>
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0.xml"/>
</Relationships>
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1.xml"/>
</Relationships>

</file>

<file path=ppt/slides/_rels/slide1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2.xml"/>
</Relationships>

</file>

<file path=ppt/slides/_rels/slide1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3.xml"/>
</Relationships>

</file>

<file path=ppt/slides/_rels/slide1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4.xml"/>
</Relationships>

</file>

<file path=ppt/slides/_rels/slide1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5.xml"/>
</Relationships>

</file>

<file path=ppt/slides/_rels/slide1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6.xml"/>
</Relationships>

</file>

<file path=ppt/slides/_rels/slide1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7.xml"/>
</Relationships>

</file>

<file path=ppt/slides/_rels/slide1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8.xml"/>
</Relationships>

</file>

<file path=ppt/slides/_rels/slide1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19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2.xml"/>
</Relationships>

</file>

<file path=ppt/slides/_rels/slide1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20.xml"/>
</Relationships>

</file>

<file path=ppt/slides/_rels/slide1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21.xml"/>
</Relationships>

</file>

<file path=ppt/slides/_rels/slide1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22.xml"/>
</Relationships>

</file>

<file path=ppt/slides/_rels/slide1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23.xml"/>
</Relationships>

</file>

<file path=ppt/slides/_rels/slide1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24.xml"/>
</Relationships>

</file>

<file path=ppt/slides/_rels/slide1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25.xml"/>
</Relationships>

</file>

<file path=ppt/slides/_rels/slide1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26.xml"/>
</Relationships>

</file>

<file path=ppt/slides/_rels/slide1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27.xml"/>
</Relationships>

</file>

<file path=ppt/slides/_rels/slide1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28.xml"/>
</Relationships>

</file>

<file path=ppt/slides/_rels/slide1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29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3.xml"/>
</Relationships>

</file>

<file path=ppt/slides/_rels/slide1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30.xml"/>
</Relationships>

</file>

<file path=ppt/slides/_rels/slide1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31.xml"/>
</Relationships>

</file>

<file path=ppt/slides/_rels/slide1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32.xml"/>
</Relationships>

</file>

<file path=ppt/slides/_rels/slide1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33.xml"/>
</Relationships>

</file>

<file path=ppt/slides/_rels/slide1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34.xml"/>
</Relationships>

</file>

<file path=ppt/slides/_rels/slide1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35.xml"/>
</Relationships>

</file>

<file path=ppt/slides/_rels/slide1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36.xml"/>
</Relationships>

</file>

<file path=ppt/slides/_rels/slide1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37.xml"/>
</Relationships>

</file>

<file path=ppt/slides/_rels/slide1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38.xml"/>
</Relationships>

</file>

<file path=ppt/slides/_rels/slide1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39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.xml"/>
</Relationships>

</file>

<file path=ppt/slides/_rels/slide1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0.xml"/>
</Relationships>

</file>

<file path=ppt/slides/_rels/slide1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1.xml"/>
</Relationships>

</file>

<file path=ppt/slides/_rels/slide1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2.xml"/>
</Relationships>

</file>

<file path=ppt/slides/_rels/slide1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3.xml"/>
</Relationships>

</file>

<file path=ppt/slides/_rels/slide1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4.xml"/>
</Relationships>

</file>

<file path=ppt/slides/_rels/slide1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5.xml"/>
</Relationships>

</file>

<file path=ppt/slides/_rels/slide1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6.xml"/>
</Relationships>

</file>

<file path=ppt/slides/_rels/slide1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7.xml"/>
</Relationships>

</file>

<file path=ppt/slides/_rels/slide1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8.xml"/>
</Relationships>

</file>

<file path=ppt/slides/_rels/slide1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49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.xml"/>
</Relationships>

</file>

<file path=ppt/slides/_rels/slide1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0.xml"/>
</Relationships>

</file>

<file path=ppt/slides/_rels/slide1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1.xml"/>
</Relationships>

</file>

<file path=ppt/slides/_rels/slide1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2.xml"/>
</Relationships>

</file>

<file path=ppt/slides/_rels/slide1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3.xml"/>
</Relationships>

</file>

<file path=ppt/slides/_rels/slide1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4.xml"/>
</Relationships>

</file>

<file path=ppt/slides/_rels/slide1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5.xml"/>
</Relationships>

</file>

<file path=ppt/slides/_rels/slide1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6.xml"/>
</Relationships>

</file>

<file path=ppt/slides/_rels/slide1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7.xml"/>
</Relationships>

</file>

<file path=ppt/slides/_rels/slide1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8.xml"/>
</Relationships>

</file>

<file path=ppt/slides/_rels/slide1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59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.xml"/>
</Relationships>

</file>

<file path=ppt/slides/_rels/slide1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0.xml"/>
</Relationships>

</file>

<file path=ppt/slides/_rels/slide1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1.xml"/>
</Relationships>

</file>

<file path=ppt/slides/_rels/slide1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2.xml"/>
</Relationships>

</file>

<file path=ppt/slides/_rels/slide1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3.xml"/>
</Relationships>

</file>

<file path=ppt/slides/_rels/slide1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4.xml"/>
</Relationships>

</file>

<file path=ppt/slides/_rels/slide1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5.xml"/>
</Relationships>

</file>

<file path=ppt/slides/_rels/slide1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6.xml"/>
</Relationships>

</file>

<file path=ppt/slides/_rels/slide1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7.xml"/>
</Relationships>

</file>

<file path=ppt/slides/_rels/slide1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8.xml"/>
</Relationships>

</file>

<file path=ppt/slides/_rels/slide1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69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7.xml"/>
</Relationships>

</file>

<file path=ppt/slides/_rels/slide1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70.xml"/>
</Relationships>

</file>

<file path=ppt/slides/_rels/slide1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71.xml"/>
</Relationships>

</file>

<file path=ppt/slides/_rels/slide1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72.xml"/>
</Relationships>

</file>

<file path=ppt/slides/_rels/slide1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73.xml"/>
</Relationships>

</file>

<file path=ppt/slides/_rels/slide1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74.xml"/>
</Relationships>

</file>

<file path=ppt/slides/_rels/slide1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75.xml"/>
</Relationships>

</file>

<file path=ppt/slides/_rels/slide1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76.xml"/>
</Relationships>

</file>

<file path=ppt/slides/_rels/slide1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77.xml"/>
</Relationships>

</file>

<file path=ppt/slides/_rels/slide1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78.xml"/>
</Relationships>

</file>

<file path=ppt/slides/_rels/slide1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79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.xml"/>
</Relationships>

</file>

<file path=ppt/slides/_rels/slide1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0.xml"/>
</Relationships>

</file>

<file path=ppt/slides/_rels/slide1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1.xml"/>
</Relationships>

</file>

<file path=ppt/slides/_rels/slide1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2.xml"/>
</Relationships>

</file>

<file path=ppt/slides/_rels/slide1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3.xml"/>
</Relationships>

</file>

<file path=ppt/slides/_rels/slide1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4.xml"/>
</Relationships>

</file>

<file path=ppt/slides/_rels/slide1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5.xml"/>
</Relationships>

</file>

<file path=ppt/slides/_rels/slide1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6.xml"/>
</Relationships>

</file>

<file path=ppt/slides/_rels/slide1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7.xml"/>
</Relationships>

</file>

<file path=ppt/slides/_rels/slide1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8.xml"/>
</Relationships>

</file>

<file path=ppt/slides/_rels/slide1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9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9.xml"/>
</Relationships>

</file>

<file path=ppt/slides/_rels/slide1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90.xml"/>
</Relationships>

</file>

<file path=ppt/slides/_rels/slide1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91.xml"/>
</Relationships>

</file>

<file path=ppt/slides/_rels/slide1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92.xml"/>
</Relationships>

</file>

<file path=ppt/slides/_rels/slide1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93.xml"/>
</Relationships>

</file>

<file path=ppt/slides/_rels/slide1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94.xml"/>
</Relationships>

</file>

<file path=ppt/slides/_rels/slide1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95.xml"/>
</Relationships>

</file>

<file path=ppt/slides/_rels/slide1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96.xml"/>
</Relationships>

</file>

<file path=ppt/slides/_rels/slide1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97.xml"/>
</Relationships>

</file>

<file path=ppt/slides/_rels/slide1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98.xml"/>
</Relationships>

</file>

<file path=ppt/slides/_rels/slide1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99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0.xml"/>
</Relationships>

</file>

<file path=ppt/slides/_rels/slide2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00.xml"/>
</Relationships>

</file>

<file path=ppt/slides/_rels/slide2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01.xml"/>
</Relationships>

</file>

<file path=ppt/slides/_rels/slide2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02.xml"/>
</Relationships>

</file>

<file path=ppt/slides/_rels/slide2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03.xml"/>
</Relationships>

</file>

<file path=ppt/slides/_rels/slide2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04.xml"/>
</Relationships>

</file>

<file path=ppt/slides/_rels/slide2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05.xml"/>
</Relationships>

</file>

<file path=ppt/slides/_rels/slide2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06.xml"/>
</Relationships>

</file>

<file path=ppt/slides/_rels/slide2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07.xml"/>
</Relationships>

</file>

<file path=ppt/slides/_rels/slide2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08.xml"/>
</Relationships>

</file>

<file path=ppt/slides/_rels/slide2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09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1.xml"/>
</Relationships>

</file>

<file path=ppt/slides/_rels/slide2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10.xml"/>
</Relationships>

</file>

<file path=ppt/slides/_rels/slide2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11.xml"/>
</Relationships>

</file>

<file path=ppt/slides/_rels/slide2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12.xml"/>
</Relationships>

</file>

<file path=ppt/slides/_rels/slide2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13.xml"/>
</Relationships>

</file>

<file path=ppt/slides/_rels/slide2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14.xml"/>
</Relationships>

</file>

<file path=ppt/slides/_rels/slide2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15.xml"/>
</Relationships>

</file>

<file path=ppt/slides/_rels/slide2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16.xml"/>
</Relationships>

</file>

<file path=ppt/slides/_rels/slide2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17.xml"/>
</Relationships>

</file>

<file path=ppt/slides/_rels/slide2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18.xml"/>
</Relationships>

</file>

<file path=ppt/slides/_rels/slide2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19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2.xml"/>
</Relationships>

</file>

<file path=ppt/slides/_rels/slide2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20.xml"/>
</Relationships>

</file>

<file path=ppt/slides/_rels/slide2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21.xml"/>
</Relationships>

</file>

<file path=ppt/slides/_rels/slide2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22.xml"/>
</Relationships>

</file>

<file path=ppt/slides/_rels/slide2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23.xml"/>
</Relationships>

</file>

<file path=ppt/slides/_rels/slide2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24.xml"/>
</Relationships>

</file>

<file path=ppt/slides/_rels/slide2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25.xml"/>
</Relationships>

</file>

<file path=ppt/slides/_rels/slide2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26.xml"/>
</Relationships>

</file>

<file path=ppt/slides/_rels/slide2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27.xml"/>
</Relationships>

</file>

<file path=ppt/slides/_rels/slide2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28.xml"/>
</Relationships>

</file>

<file path=ppt/slides/_rels/slide2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29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3.xml"/>
</Relationships>

</file>

<file path=ppt/slides/_rels/slide2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30.xml"/>
</Relationships>

</file>

<file path=ppt/slides/_rels/slide2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31.xml"/>
</Relationships>

</file>

<file path=ppt/slides/_rels/slide2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32.xml"/>
</Relationships>

</file>

<file path=ppt/slides/_rels/slide2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33.xml"/>
</Relationships>

</file>

<file path=ppt/slides/_rels/slide2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34.xml"/>
</Relationships>

</file>

<file path=ppt/slides/_rels/slide2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35.xml"/>
</Relationships>

</file>

<file path=ppt/slides/_rels/slide2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36.xml"/>
</Relationships>

</file>

<file path=ppt/slides/_rels/slide2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37.xml"/>
</Relationships>

</file>

<file path=ppt/slides/_rels/slide2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38.xml"/>
</Relationships>

</file>

<file path=ppt/slides/_rels/slide2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39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4.xml"/>
</Relationships>

</file>

<file path=ppt/slides/_rels/slide2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40.xml"/>
</Relationships>

</file>

<file path=ppt/slides/_rels/slide2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41.xml"/>
</Relationships>

</file>

<file path=ppt/slides/_rels/slide2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42.xml"/>
</Relationships>

</file>

<file path=ppt/slides/_rels/slide2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43.xml"/>
</Relationships>

</file>

<file path=ppt/slides/_rels/slide2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44.xml"/>
</Relationships>

</file>

<file path=ppt/slides/_rels/slide2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45.xml"/>
</Relationships>

</file>

<file path=ppt/slides/_rels/slide2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46.xml"/>
</Relationships>

</file>

<file path=ppt/slides/_rels/slide2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47.xml"/>
</Relationships>

</file>

<file path=ppt/slides/_rels/slide2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48.xml"/>
</Relationships>

</file>

<file path=ppt/slides/_rels/slide2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49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5.xml"/>
</Relationships>

</file>

<file path=ppt/slides/_rels/slide2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50.xml"/>
</Relationships>

</file>

<file path=ppt/slides/_rels/slide2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51.xml"/>
</Relationships>

</file>

<file path=ppt/slides/_rels/slide2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52.xml"/>
</Relationships>

</file>

<file path=ppt/slides/_rels/slide2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53.xml"/>
</Relationships>

</file>

<file path=ppt/slides/_rels/slide2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54.xml"/>
</Relationships>

</file>

<file path=ppt/slides/_rels/slide2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55.xml"/>
</Relationships>

</file>

<file path=ppt/slides/_rels/slide2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56.xml"/>
</Relationships>

</file>

<file path=ppt/slides/_rels/slide2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57.xml"/>
</Relationships>

</file>

<file path=ppt/slides/_rels/slide2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58.xml"/>
</Relationships>

</file>

<file path=ppt/slides/_rels/slide2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59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6.xml"/>
</Relationships>

</file>

<file path=ppt/slides/_rels/slide2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60.xml"/>
</Relationships>

</file>

<file path=ppt/slides/_rels/slide2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61.xml"/>
</Relationships>

</file>

<file path=ppt/slides/_rels/slide2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62.xml"/>
</Relationships>

</file>

<file path=ppt/slides/_rels/slide2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63.xml"/>
</Relationships>

</file>

<file path=ppt/slides/_rels/slide2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64.xml"/>
</Relationships>

</file>

<file path=ppt/slides/_rels/slide2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65.xml"/>
</Relationships>

</file>

<file path=ppt/slides/_rels/slide2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66.xml"/>
</Relationships>

</file>

<file path=ppt/slides/_rels/slide2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67.xml"/>
</Relationships>

</file>

<file path=ppt/slides/_rels/slide2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68.xml"/>
</Relationships>

</file>

<file path=ppt/slides/_rels/slide2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69.xml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7.xml"/>
</Relationships>

</file>

<file path=ppt/slides/_rels/slide2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70.xml"/>
</Relationships>

</file>

<file path=ppt/slides/_rels/slide2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71.xml"/>
</Relationships>

</file>

<file path=ppt/slides/_rels/slide2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72.xml"/>
</Relationships>

</file>

<file path=ppt/slides/_rels/slide2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73.xml"/>
</Relationships>

</file>

<file path=ppt/slides/_rels/slide2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74.xml"/>
</Relationships>

</file>

<file path=ppt/slides/_rels/slide2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75.xml"/>
</Relationships>

</file>

<file path=ppt/slides/_rels/slide2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76.xml"/>
</Relationships>

</file>

<file path=ppt/slides/_rels/slide2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77.xml"/>
</Relationships>

</file>

<file path=ppt/slides/_rels/slide2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78.xml"/>
</Relationships>

</file>

<file path=ppt/slides/_rels/slide2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79.xml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8.xml"/>
</Relationships>

</file>

<file path=ppt/slides/_rels/slide2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80.xml"/>
</Relationships>

</file>

<file path=ppt/slides/_rels/slide2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81.xml"/>
</Relationships>

</file>

<file path=ppt/slides/_rels/slide2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82.xml"/>
</Relationships>

</file>

<file path=ppt/slides/_rels/slide2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83.xml"/>
</Relationships>

</file>

<file path=ppt/slides/_rels/slide2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84.xml"/>
</Relationships>

</file>

<file path=ppt/slides/_rels/slide2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85.xml"/>
</Relationships>

</file>

<file path=ppt/slides/_rels/slide2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86.xml"/>
</Relationships>

</file>

<file path=ppt/slides/_rels/slide2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87.xml"/>
</Relationships>

</file>

<file path=ppt/slides/_rels/slide2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88.xml"/>
</Relationships>

</file>

<file path=ppt/slides/_rels/slide2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89.xml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9.xml"/>
</Relationships>

</file>

<file path=ppt/slides/_rels/slide2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90.xml"/>
</Relationships>

</file>

<file path=ppt/slides/_rels/slide2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91.xml"/>
</Relationships>

</file>

<file path=ppt/slides/_rels/slide2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92.xml"/>
</Relationships>

</file>

<file path=ppt/slides/_rels/slide2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93.xml"/>
</Relationships>

</file>

<file path=ppt/slides/_rels/slide2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94.xml"/>
</Relationships>

</file>

<file path=ppt/slides/_rels/slide2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95.xml"/>
</Relationships>

</file>

<file path=ppt/slides/_rels/slide2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96.xml"/>
</Relationships>

</file>

<file path=ppt/slides/_rels/slide2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97.xml"/>
</Relationships>

</file>

<file path=ppt/slides/_rels/slide2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98.xml"/>
</Relationships>

</file>

<file path=ppt/slides/_rels/slide2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99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.xml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0.xml"/>
</Relationships>

</file>

<file path=ppt/slides/_rels/slide3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00.xml"/>
</Relationships>

</file>

<file path=ppt/slides/_rels/slide3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01.xml"/>
</Relationships>

</file>

<file path=ppt/slides/_rels/slide3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02.xml"/>
</Relationships>

</file>

<file path=ppt/slides/_rels/slide3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03.xml"/>
</Relationships>

</file>

<file path=ppt/slides/_rels/slide3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04.xml"/>
</Relationships>

</file>

<file path=ppt/slides/_rels/slide3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05.xml"/>
</Relationships>

</file>

<file path=ppt/slides/_rels/slide3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06.xml"/>
</Relationships>

</file>

<file path=ppt/slides/_rels/slide3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07.xml"/>
</Relationships>

</file>

<file path=ppt/slides/_rels/slide3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08.xml"/>
</Relationships>

</file>

<file path=ppt/slides/_rels/slide3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09.xml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1.xml"/>
</Relationships>

</file>

<file path=ppt/slides/_rels/slide3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10.xml"/>
</Relationships>

</file>

<file path=ppt/slides/_rels/slide3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11.xml"/>
</Relationships>

</file>

<file path=ppt/slides/_rels/slide3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12.xml"/>
</Relationships>

</file>

<file path=ppt/slides/_rels/slide3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13.xml"/>
</Relationships>

</file>

<file path=ppt/slides/_rels/slide3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14.xml"/>
</Relationships>

</file>

<file path=ppt/slides/_rels/slide3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15.xml"/>
</Relationships>

</file>

<file path=ppt/slides/_rels/slide3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16.xml"/>
</Relationships>

</file>

<file path=ppt/slides/_rels/slide3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17.xml"/>
</Relationships>

</file>

<file path=ppt/slides/_rels/slide3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18.xml"/>
</Relationships>

</file>

<file path=ppt/slides/_rels/slide3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19.xml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2.xml"/>
</Relationships>

</file>

<file path=ppt/slides/_rels/slide3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20.xml"/>
</Relationships>

</file>

<file path=ppt/slides/_rels/slide3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21.xml"/>
</Relationships>

</file>

<file path=ppt/slides/_rels/slide3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22.xml"/>
</Relationships>

</file>

<file path=ppt/slides/_rels/slide3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23.xml"/>
</Relationships>

</file>

<file path=ppt/slides/_rels/slide3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24.xml"/>
</Relationships>

</file>

<file path=ppt/slides/_rels/slide3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25.xml"/>
</Relationships>

</file>

<file path=ppt/slides/_rels/slide3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26.xml"/>
</Relationships>

</file>

<file path=ppt/slides/_rels/slide3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27.xml"/>
</Relationships>

</file>

<file path=ppt/slides/_rels/slide3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28.xml"/>
</Relationships>

</file>

<file path=ppt/slides/_rels/slide3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29.xml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3.xml"/>
</Relationships>

</file>

<file path=ppt/slides/_rels/slide3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30.xml"/>
</Relationships>

</file>

<file path=ppt/slides/_rels/slide3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31.xml"/>
</Relationships>

</file>

<file path=ppt/slides/_rels/slide3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32.xml"/>
</Relationships>

</file>

<file path=ppt/slides/_rels/slide3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33.xml"/>
</Relationships>

</file>

<file path=ppt/slides/_rels/slide3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34.xml"/>
</Relationships>

</file>

<file path=ppt/slides/_rels/slide3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35.xml"/>
</Relationships>

</file>

<file path=ppt/slides/_rels/slide3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36.xml"/>
</Relationships>

</file>

<file path=ppt/slides/_rels/slide3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37.xml"/>
</Relationships>

</file>

<file path=ppt/slides/_rels/slide3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38.xml"/>
</Relationships>

</file>

<file path=ppt/slides/_rels/slide3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39.xml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4.xml"/>
</Relationships>

</file>

<file path=ppt/slides/_rels/slide3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40.xml"/>
</Relationships>

</file>

<file path=ppt/slides/_rels/slide3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41.xml"/>
</Relationships>

</file>

<file path=ppt/slides/_rels/slide3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42.xml"/>
</Relationships>

</file>

<file path=ppt/slides/_rels/slide3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43.xml"/>
</Relationships>

</file>

<file path=ppt/slides/_rels/slide3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44.xml"/>
</Relationships>

</file>

<file path=ppt/slides/_rels/slide3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45.xml"/>
</Relationships>

</file>

<file path=ppt/slides/_rels/slide3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46.xml"/>
</Relationships>

</file>

<file path=ppt/slides/_rels/slide3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47.xml"/>
</Relationships>

</file>

<file path=ppt/slides/_rels/slide3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48.xml"/>
</Relationships>

</file>

<file path=ppt/slides/_rels/slide3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49.xml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5.xml"/>
</Relationships>

</file>

<file path=ppt/slides/_rels/slide3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50.xml"/>
</Relationships>

</file>

<file path=ppt/slides/_rels/slide3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51.xml"/>
</Relationships>

</file>

<file path=ppt/slides/_rels/slide3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52.xml"/>
</Relationships>

</file>

<file path=ppt/slides/_rels/slide3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53.xml"/>
</Relationships>

</file>

<file path=ppt/slides/_rels/slide3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54.xml"/>
</Relationships>

</file>

<file path=ppt/slides/_rels/slide3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55.xml"/>
</Relationships>

</file>

<file path=ppt/slides/_rels/slide3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56.xml"/>
</Relationships>

</file>

<file path=ppt/slides/_rels/slide3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57.xml"/>
</Relationships>

</file>

<file path=ppt/slides/_rels/slide3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58.xml"/>
</Relationships>

</file>

<file path=ppt/slides/_rels/slide3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59.xml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6.xml"/>
</Relationships>

</file>

<file path=ppt/slides/_rels/slide3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60.xml"/>
</Relationships>

</file>

<file path=ppt/slides/_rels/slide3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61.xml"/>
</Relationships>

</file>

<file path=ppt/slides/_rels/slide3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62.xml"/>
</Relationships>

</file>

<file path=ppt/slides/_rels/slide3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63.xml"/>
</Relationships>

</file>

<file path=ppt/slides/_rels/slide3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64.xml"/>
</Relationships>

</file>

<file path=ppt/slides/_rels/slide3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65.xml"/>
</Relationships>

</file>

<file path=ppt/slides/_rels/slide3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66.xml"/>
</Relationships>

</file>

<file path=ppt/slides/_rels/slide3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67.xml"/>
</Relationships>

</file>

<file path=ppt/slides/_rels/slide3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68.xml"/>
</Relationships>

</file>

<file path=ppt/slides/_rels/slide3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69.xml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7.xml"/>
</Relationships>

</file>

<file path=ppt/slides/_rels/slide3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70.xml"/>
</Relationships>

</file>

<file path=ppt/slides/_rels/slide3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71.xml"/>
</Relationships>

</file>

<file path=ppt/slides/_rels/slide3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72.xml"/>
</Relationships>

</file>

<file path=ppt/slides/_rels/slide3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73.xml"/>
</Relationships>

</file>

<file path=ppt/slides/_rels/slide3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74.xml"/>
</Relationships>

</file>

<file path=ppt/slides/_rels/slide3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75.xml"/>
</Relationships>

</file>

<file path=ppt/slides/_rels/slide3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76.xml"/>
</Relationships>

</file>

<file path=ppt/slides/_rels/slide3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77.xml"/>
</Relationships>

</file>

<file path=ppt/slides/_rels/slide3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78.xml"/>
</Relationships>

</file>

<file path=ppt/slides/_rels/slide3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79.xml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8.xml"/>
</Relationships>

</file>

<file path=ppt/slides/_rels/slide3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80.xml"/>
</Relationships>

</file>

<file path=ppt/slides/_rels/slide3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81.xml"/>
</Relationships>

</file>

<file path=ppt/slides/_rels/slide3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82.xml"/>
</Relationships>

</file>

<file path=ppt/slides/_rels/slide3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83.xml"/>
</Relationships>

</file>

<file path=ppt/slides/_rels/slide3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84.xml"/>
</Relationships>

</file>

<file path=ppt/slides/_rels/slide3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85.xml"/>
</Relationships>

</file>

<file path=ppt/slides/_rels/slide3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86.xml"/>
</Relationships>

</file>

<file path=ppt/slides/_rels/slide3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87.xml"/>
</Relationships>

</file>

<file path=ppt/slides/_rels/slide3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88.xml"/>
</Relationships>

</file>

<file path=ppt/slides/_rels/slide3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89.xml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9.xml"/>
</Relationships>

</file>

<file path=ppt/slides/_rels/slide3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90.xml"/>
</Relationships>

</file>

<file path=ppt/slides/_rels/slide3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91.xml"/>
</Relationships>

</file>

<file path=ppt/slides/_rels/slide3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92.xml"/>
</Relationships>

</file>

<file path=ppt/slides/_rels/slide3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93.xml"/>
</Relationships>

</file>

<file path=ppt/slides/_rels/slide3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94.xml"/>
</Relationships>

</file>

<file path=ppt/slides/_rels/slide3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95.xml"/>
</Relationships>

</file>

<file path=ppt/slides/_rels/slide3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96.xml"/>
</Relationships>

</file>

<file path=ppt/slides/_rels/slide3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97.xml"/>
</Relationships>

</file>

<file path=ppt/slides/_rels/slide3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98.xml"/>
</Relationships>

</file>

<file path=ppt/slides/_rels/slide3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399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.xml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0.xml"/>
</Relationships>

</file>

<file path=ppt/slides/_rels/slide4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00.xml"/>
</Relationships>

</file>

<file path=ppt/slides/_rels/slide4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01.xml"/>
</Relationships>

</file>

<file path=ppt/slides/_rels/slide4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02.xml"/>
</Relationships>

</file>

<file path=ppt/slides/_rels/slide4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03.xml"/>
</Relationships>

</file>

<file path=ppt/slides/_rels/slide4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04.xml"/>
</Relationships>

</file>

<file path=ppt/slides/_rels/slide4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05.xml"/>
</Relationships>

</file>

<file path=ppt/slides/_rels/slide4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06.xml"/>
</Relationships>

</file>

<file path=ppt/slides/_rels/slide4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07.xml"/>
</Relationships>

</file>

<file path=ppt/slides/_rels/slide4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08.xml"/>
</Relationships>

</file>

<file path=ppt/slides/_rels/slide4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09.xml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1.xml"/>
</Relationships>

</file>

<file path=ppt/slides/_rels/slide4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10.xml"/>
</Relationships>

</file>

<file path=ppt/slides/_rels/slide4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11.xml"/>
</Relationships>

</file>

<file path=ppt/slides/_rels/slide4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12.xml"/>
</Relationships>

</file>

<file path=ppt/slides/_rels/slide4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13.xml"/>
</Relationships>

</file>

<file path=ppt/slides/_rels/slide4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14.xml"/>
</Relationships>

</file>

<file path=ppt/slides/_rels/slide4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15.xml"/>
</Relationships>

</file>

<file path=ppt/slides/_rels/slide4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16.xml"/>
</Relationships>

</file>

<file path=ppt/slides/_rels/slide4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17.xml"/>
</Relationships>

</file>

<file path=ppt/slides/_rels/slide4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18.xml"/>
</Relationships>

</file>

<file path=ppt/slides/_rels/slide4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19.xml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2.xml"/>
</Relationships>

</file>

<file path=ppt/slides/_rels/slide4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20.xml"/>
</Relationships>

</file>

<file path=ppt/slides/_rels/slide4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21.xml"/>
</Relationships>

</file>

<file path=ppt/slides/_rels/slide4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22.xml"/>
</Relationships>

</file>

<file path=ppt/slides/_rels/slide4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23.xml"/>
</Relationships>

</file>

<file path=ppt/slides/_rels/slide4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24.xml"/>
</Relationships>

</file>

<file path=ppt/slides/_rels/slide4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25.xml"/>
</Relationships>

</file>

<file path=ppt/slides/_rels/slide4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26.xml"/>
</Relationships>

</file>

<file path=ppt/slides/_rels/slide4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27.xml"/>
</Relationships>

</file>

<file path=ppt/slides/_rels/slide4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28.xml"/>
</Relationships>

</file>

<file path=ppt/slides/_rels/slide4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29.xml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3.xml"/>
</Relationships>

</file>

<file path=ppt/slides/_rels/slide4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30.xml"/>
</Relationships>

</file>

<file path=ppt/slides/_rels/slide4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31.xml"/>
</Relationships>

</file>

<file path=ppt/slides/_rels/slide4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32.xml"/>
</Relationships>

</file>

<file path=ppt/slides/_rels/slide4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33.xml"/>
</Relationships>

</file>

<file path=ppt/slides/_rels/slide4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34.xml"/>
</Relationships>

</file>

<file path=ppt/slides/_rels/slide4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35.xml"/>
</Relationships>

</file>

<file path=ppt/slides/_rels/slide4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36.xml"/>
</Relationships>

</file>

<file path=ppt/slides/_rels/slide4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37.xml"/>
</Relationships>

</file>

<file path=ppt/slides/_rels/slide4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38.xml"/>
</Relationships>

</file>

<file path=ppt/slides/_rels/slide4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39.xml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4.xml"/>
</Relationships>

</file>

<file path=ppt/slides/_rels/slide4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40.xml"/>
</Relationships>

</file>

<file path=ppt/slides/_rels/slide4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41.xml"/>
</Relationships>

</file>

<file path=ppt/slides/_rels/slide4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42.xml"/>
</Relationships>

</file>

<file path=ppt/slides/_rels/slide4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43.xml"/>
</Relationships>

</file>

<file path=ppt/slides/_rels/slide4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44.xml"/>
</Relationships>

</file>

<file path=ppt/slides/_rels/slide4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45.xml"/>
</Relationships>

</file>

<file path=ppt/slides/_rels/slide4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46.xml"/>
</Relationships>

</file>

<file path=ppt/slides/_rels/slide4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47.xml"/>
</Relationships>

</file>

<file path=ppt/slides/_rels/slide4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48.xml"/>
</Relationships>

</file>

<file path=ppt/slides/_rels/slide4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49.xml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5.xml"/>
</Relationships>

</file>

<file path=ppt/slides/_rels/slide4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50.xml"/>
</Relationships>

</file>

<file path=ppt/slides/_rels/slide4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51.xml"/>
</Relationships>

</file>

<file path=ppt/slides/_rels/slide4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52.xml"/>
</Relationships>

</file>

<file path=ppt/slides/_rels/slide4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53.xml"/>
</Relationships>

</file>

<file path=ppt/slides/_rels/slide4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54.xml"/>
</Relationships>

</file>

<file path=ppt/slides/_rels/slide4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55.xml"/>
</Relationships>

</file>

<file path=ppt/slides/_rels/slide4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56.xml"/>
</Relationships>

</file>

<file path=ppt/slides/_rels/slide4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57.xml"/>
</Relationships>

</file>

<file path=ppt/slides/_rels/slide4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58.xml"/>
</Relationships>

</file>

<file path=ppt/slides/_rels/slide4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59.xml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6.xml"/>
</Relationships>

</file>

<file path=ppt/slides/_rels/slide4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60.xml"/>
</Relationships>

</file>

<file path=ppt/slides/_rels/slide4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61.xml"/>
</Relationships>

</file>

<file path=ppt/slides/_rels/slide4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62.xml"/>
</Relationships>

</file>

<file path=ppt/slides/_rels/slide4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63.xml"/>
</Relationships>

</file>

<file path=ppt/slides/_rels/slide4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64.xml"/>
</Relationships>

</file>

<file path=ppt/slides/_rels/slide4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65.xml"/>
</Relationships>

</file>

<file path=ppt/slides/_rels/slide4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66.xml"/>
</Relationships>

</file>

<file path=ppt/slides/_rels/slide4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67.xml"/>
</Relationships>

</file>

<file path=ppt/slides/_rels/slide4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68.xml"/>
</Relationships>

</file>

<file path=ppt/slides/_rels/slide4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69.xml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7.xml"/>
</Relationships>

</file>

<file path=ppt/slides/_rels/slide4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70.xml"/>
</Relationships>

</file>

<file path=ppt/slides/_rels/slide4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71.xml"/>
</Relationships>

</file>

<file path=ppt/slides/_rels/slide4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72.xml"/>
</Relationships>

</file>

<file path=ppt/slides/_rels/slide4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73.xml"/>
</Relationships>

</file>

<file path=ppt/slides/_rels/slide4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74.xml"/>
</Relationships>

</file>

<file path=ppt/slides/_rels/slide4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75.xml"/>
</Relationships>

</file>

<file path=ppt/slides/_rels/slide4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76.xml"/>
</Relationships>

</file>

<file path=ppt/slides/_rels/slide4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77.xml"/>
</Relationships>

</file>

<file path=ppt/slides/_rels/slide4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78.xml"/>
</Relationships>

</file>

<file path=ppt/slides/_rels/slide4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79.xml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8.xml"/>
</Relationships>

</file>

<file path=ppt/slides/_rels/slide4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80.xml"/>
</Relationships>

</file>

<file path=ppt/slides/_rels/slide4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81.xml"/>
</Relationships>

</file>

<file path=ppt/slides/_rels/slide4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82.xml"/>
</Relationships>

</file>

<file path=ppt/slides/_rels/slide4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83.xml"/>
</Relationships>

</file>

<file path=ppt/slides/_rels/slide4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84.xml"/>
</Relationships>

</file>

<file path=ppt/slides/_rels/slide4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85.xml"/>
</Relationships>

</file>

<file path=ppt/slides/_rels/slide4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86.xml"/>
</Relationships>

</file>

<file path=ppt/slides/_rels/slide4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87.xml"/>
</Relationships>

</file>

<file path=ppt/slides/_rels/slide4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88.xml"/>
</Relationships>

</file>

<file path=ppt/slides/_rels/slide4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89.xml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9.xml"/>
</Relationships>

</file>

<file path=ppt/slides/_rels/slide4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90.xml"/>
</Relationships>

</file>

<file path=ppt/slides/_rels/slide4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91.xml"/>
</Relationships>

</file>

<file path=ppt/slides/_rels/slide4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92.xml"/>
</Relationships>

</file>

<file path=ppt/slides/_rels/slide4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93.xml"/>
</Relationships>

</file>

<file path=ppt/slides/_rels/slide4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94.xml"/>
</Relationships>

</file>

<file path=ppt/slides/_rels/slide4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95.xml"/>
</Relationships>

</file>

<file path=ppt/slides/_rels/slide4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96.xml"/>
</Relationships>

</file>

<file path=ppt/slides/_rels/slide4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97.xml"/>
</Relationships>

</file>

<file path=ppt/slides/_rels/slide4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98.xml"/>
</Relationships>

</file>

<file path=ppt/slides/_rels/slide4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499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.xml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0.xml"/>
</Relationships>

</file>

<file path=ppt/slides/_rels/slide5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00.xml"/>
</Relationships>

</file>

<file path=ppt/slides/_rels/slide5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01.xml"/>
</Relationships>

</file>

<file path=ppt/slides/_rels/slide5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02.xml"/>
</Relationships>

</file>

<file path=ppt/slides/_rels/slide5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03.xml"/>
</Relationships>

</file>

<file path=ppt/slides/_rels/slide5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04.xml"/>
</Relationships>

</file>

<file path=ppt/slides/_rels/slide5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05.xml"/>
</Relationships>

</file>

<file path=ppt/slides/_rels/slide5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06.xml"/>
</Relationships>

</file>

<file path=ppt/slides/_rels/slide5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07.xml"/>
</Relationships>

</file>

<file path=ppt/slides/_rels/slide5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08.xml"/>
</Relationships>

</file>

<file path=ppt/slides/_rels/slide5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09.xml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1.xml"/>
</Relationships>

</file>

<file path=ppt/slides/_rels/slide5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10.xml"/>
</Relationships>

</file>

<file path=ppt/slides/_rels/slide5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11.xml"/>
</Relationships>

</file>

<file path=ppt/slides/_rels/slide5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12.xml"/>
</Relationships>

</file>

<file path=ppt/slides/_rels/slide5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13.xml"/>
</Relationships>

</file>

<file path=ppt/slides/_rels/slide5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14.xml"/>
</Relationships>

</file>

<file path=ppt/slides/_rels/slide5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15.xml"/>
</Relationships>

</file>

<file path=ppt/slides/_rels/slide5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16.xml"/>
</Relationships>

</file>

<file path=ppt/slides/_rels/slide5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17.xml"/>
</Relationships>

</file>

<file path=ppt/slides/_rels/slide5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18.xml"/>
</Relationships>

</file>

<file path=ppt/slides/_rels/slide5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19.xml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2.xml"/>
</Relationships>

</file>

<file path=ppt/slides/_rels/slide5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20.xml"/>
</Relationships>

</file>

<file path=ppt/slides/_rels/slide5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21.xml"/>
</Relationships>

</file>

<file path=ppt/slides/_rels/slide5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22.xml"/>
</Relationships>

</file>

<file path=ppt/slides/_rels/slide5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23.xml"/>
</Relationships>

</file>

<file path=ppt/slides/_rels/slide5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24.xml"/>
</Relationships>

</file>

<file path=ppt/slides/_rels/slide5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25.xml"/>
</Relationships>

</file>

<file path=ppt/slides/_rels/slide5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26.xml"/>
</Relationships>

</file>

<file path=ppt/slides/_rels/slide5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27.xml"/>
</Relationships>

</file>

<file path=ppt/slides/_rels/slide5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28.xml"/>
</Relationships>

</file>

<file path=ppt/slides/_rels/slide5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29.xml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3.xml"/>
</Relationships>

</file>

<file path=ppt/slides/_rels/slide5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30.xml"/>
</Relationships>

</file>

<file path=ppt/slides/_rels/slide5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31.xml"/>
</Relationships>

</file>

<file path=ppt/slides/_rels/slide5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32.xml"/>
</Relationships>

</file>

<file path=ppt/slides/_rels/slide5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33.xml"/>
</Relationships>

</file>

<file path=ppt/slides/_rels/slide5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34.xml"/>
</Relationships>

</file>

<file path=ppt/slides/_rels/slide5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35.xml"/>
</Relationships>

</file>

<file path=ppt/slides/_rels/slide5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36.xml"/>
</Relationships>

</file>

<file path=ppt/slides/_rels/slide5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37.xml"/>
</Relationships>

</file>

<file path=ppt/slides/_rels/slide5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38.xml"/>
</Relationships>

</file>

<file path=ppt/slides/_rels/slide5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39.xml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4.xml"/>
</Relationships>

</file>

<file path=ppt/slides/_rels/slide5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40.xml"/>
</Relationships>

</file>

<file path=ppt/slides/_rels/slide5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41.xml"/>
</Relationships>

</file>

<file path=ppt/slides/_rels/slide5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42.xml"/>
</Relationships>

</file>

<file path=ppt/slides/_rels/slide5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43.xml"/>
</Relationships>

</file>

<file path=ppt/slides/_rels/slide5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44.xml"/>
</Relationships>

</file>

<file path=ppt/slides/_rels/slide5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45.xml"/>
</Relationships>

</file>

<file path=ppt/slides/_rels/slide5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46.xml"/>
</Relationships>

</file>

<file path=ppt/slides/_rels/slide5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47.xml"/>
</Relationships>

</file>

<file path=ppt/slides/_rels/slide5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48.xml"/>
</Relationships>

</file>

<file path=ppt/slides/_rels/slide5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49.xml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5.xml"/>
</Relationships>

</file>

<file path=ppt/slides/_rels/slide5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50.xml"/>
</Relationships>

</file>

<file path=ppt/slides/_rels/slide5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51.xml"/>
</Relationships>

</file>

<file path=ppt/slides/_rels/slide5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52.xml"/>
</Relationships>

</file>

<file path=ppt/slides/_rels/slide5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53.xml"/>
</Relationships>

</file>

<file path=ppt/slides/_rels/slide5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54.xml"/>
</Relationships>

</file>

<file path=ppt/slides/_rels/slide5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55.xml"/>
</Relationships>

</file>

<file path=ppt/slides/_rels/slide5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56.xml"/>
</Relationships>

</file>

<file path=ppt/slides/_rels/slide5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57.xml"/>
</Relationships>

</file>

<file path=ppt/slides/_rels/slide5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58.xml"/>
</Relationships>

</file>

<file path=ppt/slides/_rels/slide5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59.xml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6.xml"/>
</Relationships>

</file>

<file path=ppt/slides/_rels/slide5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60.xml"/>
</Relationships>

</file>

<file path=ppt/slides/_rels/slide5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61.xml"/>
</Relationships>

</file>

<file path=ppt/slides/_rels/slide5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62.xml"/>
</Relationships>

</file>

<file path=ppt/slides/_rels/slide5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63.xml"/>
</Relationships>

</file>

<file path=ppt/slides/_rels/slide5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64.xml"/>
</Relationships>

</file>

<file path=ppt/slides/_rels/slide5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65.xml"/>
</Relationships>

</file>

<file path=ppt/slides/_rels/slide5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66.xml"/>
</Relationships>

</file>

<file path=ppt/slides/_rels/slide5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67.xml"/>
</Relationships>

</file>

<file path=ppt/slides/_rels/slide5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68.xml"/>
</Relationships>

</file>

<file path=ppt/slides/_rels/slide5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69.xml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7.xml"/>
</Relationships>

</file>

<file path=ppt/slides/_rels/slide5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70.xml"/>
</Relationships>

</file>

<file path=ppt/slides/_rels/slide5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71.xml"/>
</Relationships>

</file>

<file path=ppt/slides/_rels/slide5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72.xml"/>
</Relationships>

</file>

<file path=ppt/slides/_rels/slide5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73.xml"/>
</Relationships>

</file>

<file path=ppt/slides/_rels/slide5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74.xml"/>
</Relationships>

</file>

<file path=ppt/slides/_rels/slide5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75.xml"/>
</Relationships>

</file>

<file path=ppt/slides/_rels/slide5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76.xml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8.xml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59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.xml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0.xml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1.xml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2.xml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3.xml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4.xml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5.xml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6.xml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7.xml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8.xml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69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.xml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0.xml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1.xml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2.xml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3.xml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4.xml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5.xml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6.xml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7.xml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8.xml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9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.xml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0.xml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1.xml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2.xml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3.xml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4.xml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5.xml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6.xml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7.xml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8.xml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9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.xml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0.xml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1.xml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2.xml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3.xml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4.xml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5.xml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6.xml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7.xml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8.xml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9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9144000" cy="5143500"/>
          <a:chOff x="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anchor="ctr" anchorCtr="0" rtlCol="0" vert="horz" bIns="45720" lIns="91440" rIns="91440" tIns="45720">
            <a:spAutoFit/>
          </a:bodyPr>
          <a:lstStyle/>
          <a:p>
            <a:pPr algn="ctr" rtl="0" fontAlgn="ctr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60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! இன்ப இன்ப ஆலயம் 
நல் மீட்பர் கிருபாசனம் 
கண்டடைவோம் தரிசனம் 
இன்ப இன்ப ஆலயம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3. வானங்களே, களித்துப் பாடுங்கள்; கர்த்தர் இதைச் செய்தார்; பூதலத்தின் தாழ்விடங்களே, ஆர்ப்பரியுங்கள்; பர்வதங்களே, காடுகளே, காட்டிலுள்ள சகல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ரங்களே, கெம்பீரமாய் முழங்குங்கள்; கர்த்தர் யாக்கோபை மீட்டு, இஸ்ரவேலிலே மகிமைப்படுகிறா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4. உன் மீட்பரும், தாயின் கர்ப்பத்தில் உன்னை உருவாக்கினவருமான கர்த்தர் சொல்லுகிறதாவது: நானே எல்லாவற்றையும் செய்கிற கர்த்தர், நான் ஒருவராய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ானங்களை விரித்து, நானே பூமியைப் பரப்பினவ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5. நான் கட்டுக்கதைக்காரரின் குறிகளை அபத்தமாக்கி, குறிசொல்லுகிறவர்களை நிர்மூடராக்கி, ஞானிகளை வெட்கப்படுத்தி, அவர்கள் அறிவைப் பைத்தியமாகப் பண்ணுகிறவ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6. நான் என் ஊழியக்காரரின் வார்த்தையை நிலைப்படுத்தி, என் ஸ்தானாபதிகளின் ஆலோசனையை நிறைவேற்றி: குடியேறுவாய் என்று எருசலேமுக்கு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ட்டப்படுவீர்கள் என்று யூதாவின் பட்டணங்களுக்கும் சொல்லி, அவைகளின் பாழான ஸ்தலங்களை எடுப்பிப்பவ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ரண்டாம் பாடம் :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ப்போஸ்தலர்  : 2 : 1 - 14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. பெந்தெகொஸ்தே என்னும் நாள் வந்தபோது, அவர்களெல்லாரும் ஒருமனப்பட்டு ஓரிடத்திலே வந்திருந்தார்கள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. இரண்டு மூன்று பேர் ஒன்றாய் 
கெஞ்சும்போது வருவார் 
வாக்கு போல தயவாய் 
ஆசீர்வாதம் தருவார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. அப்பொழுது பலத்த காற்று அடிக்கிற முழக்கம் போல, வானத்திலிருந்து சடிதியாய் ஒரு முழக்கமுண்டாகி, அவர்கள் உட்கார்ந்திருந்த வீடு முழுவதையும் நிரப்பிற்ற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3. அல்லாமலும் அக்கினிமயமான நாவுகள்போலப் பிரிந்திருக்கும் நாவுகள் அவர்களுக்குக் காணப்பட்டு அவர்கள் ஒவ்வொருவர்மேலும் வந்து அமர்ந்த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4. அவர்களெல்லாரும் பரிசுத்த ஆவியினாலே நிரப்பப்பட்டு, ஆவியானவர் தங்களுக்குத் தந்தருளின வரத்தின்படியே வெவ்வேறு பாஷைகளிலே பேசத்தொடங்கினார்கள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5. வானத்தின் கீழிருக்கிற சகல தேசத்தாரிலுமிருந்துவந்த தேவபக்தியுள்ள யூதர்கள் அப்பொழுது எருசலேமிலே வாசம்பண்ணினார்கள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6. அந்தச் சத்தம் உண்டானபோது, திரளான ஜனங்கள் கூடிவந்து, தங்கள் தங்கள் பாஷையிலே அவர்கள் பேசுகிறதை அவரவர்கள் கேட்டபடியினாலே கலக்கமடைந்தார்கள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7. எல்லாரும் பிரமித்து ஆச்சரியப்பட்டு, ஒருவரையொருவர் பார்த்து: இதோ, பேசுகிற இவர்களெல்லாரும் கலிலேயரல்லவா?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8. அப்படியிருக்க நம்மில் அவரவர்களுடைய ஜென்மபாஷைகளிலே இவர்கள் பேசக் கேட்கிறோமே, இதெப்படி?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9. பார்த்தரும், மேதரும், எலாமீத்தரும், மெசொப்பொத்தாமியா, யூதேயா, கப்பத்தோக்கியா, பொந்து, ஆசியா, பிரிகியா,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0. பம்பிலியா, எகிப்து என்னும் தேசத்தார்களும், சிரேனே பட்டணத்தைச் சுற்றியிருக்கிற லிபியாவின் திசைகளிலே குடியிருக்கிறவர்களு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ங்கே சஞ்சரிக்கிற ரோமாபுரியாரும், யூதரும், யூதமார்க்கத்தமைந்தவர்களும்,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! இன்ப இன்ப ஆலயம் 
நல் மீட்பர் கிருபாசனம் 
கண்டடைவோம் தரிசனம் 
இன்ப இன்ப ஆலயம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1. கிரேத்தரும், அரபியருமாகிய நாம் நம்முடைய பாஷைகளிலே இவர்கள் தேவனுடைய மகத்துவங்களைப் பேசக்கேட்கிறோமே என்றார்கள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2. எல்லாரும் பிரமித்துச் சந்தேகப்பட்டு, இதென்னமாய் முடியுமோ என்று ஒருவரோடொருவர் சொல்லிக்கொண்டார்கள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3. மற்றவர்களோ: இவர்கள் மதுபானத்தினால் நிறைந்திருக்கிறார்களென்று பரியாசம்பண்ணினார்கள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4. அப்பொழுது பேதுரு பதினொருவரோடுங்கூட நின்று, அவர்களை நோக்கி: உரத்த சத்தமாய்: யூதர்களே, எருசலேமில் வாசம்பண்ணுகிற ஜனங்களே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ீங்களெல்லாரும் அறிந்துகொள்வீர்களாக, என் வார்த்தைகளுக்குச் செவிகொடுங்கள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ூன்றாம் பாடம் :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த்தேயு : 16 : 13 - 20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3. பின்பு, இயேசு பிலிப்புச் செசரியாவின் திசைகளில் வந்தபோது, தம்முடைய சீஷரை நோக்கி: மனுஷகுமாரனாகிய என்னை ஜனங்கள் யார் என்று சொல்லுகிறார்கள் என்று கேட்டா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4. அதற்கு அவர்கள்: சிலர் உம்மை யோவான் ஸ்நானன் என்றும், சிலர் எலியா என்றும், வேறு சிலர் எரேமியா, அல்லது தீர்க்கதரிசிகளில் ஒருவர் என்றும் சொல்லுகிறார்கள் என்றார்கள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5. அப்பொழுது அவர்: நீங்கள் என்னை யாரென்று சொல்லுகிறீர்கள் என்று கேட்டா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ொழுகைக்கு அழைப்பு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6. சீமோன் பேதுரு பிரதியுத்தரமாக: நீர் ஜீவனுள்ள தேவனுடைய குமாரனாகிய கிறிஸ்து என்றா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7. இயேசு அவனை நோக்கி: யோனாவின் குமாரனகிய சீமோனே, நீ பாக்கியவான்; மாம்சமும் இரத்தமும் இதை உனக்கு வெளிப்படுத்தவில்லை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ரலோகத்திலிருக்கிற என் பிதா இதை உனக்கு வெளிப்படுத்தினா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8. மேலும் நான் உனக்குச் சொல்லுகிறேன், நீ பேதுருவாயிருக்கிறாய், இந்தக்கல்லின் மேல் என் சபையைக்கட்டுவேன்; பாதாளத்தின் வாசல்கள் அதை மேற்கொள்வதில்லை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9. பரலோகத்தின் திறவுகோல்களை நான் உனக்குத் தருவேன்; பூலோகத்தில் நீ கட்டுகிறது எதுவோ அது பரலோகத்திலும் கட்டப்பட்டிருக்கு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ூலோகத்திலே நீ கட்டவிழ்ப்பது எதுவோ அது பரலோகத்திலும் கட்டவிழ்க்கப்பட்டிருக்கும் என்றா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0. அப்பொழுது, தாம் கிறிஸ்துவாகிய இயேசு என்று ஒருவருக்கும் சொல்லாதபடிக்கு தம்முடைய சீஷர்களுக்குக் கட்டளையிட்டா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டையீற்று மன்றாட்டு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் வாழ்வின் ஓர் நல்ல ஆயராக இருந்து வழிநடத்தி நன்மைகளையும், இறையாசிகளையும் நிறைவாகத்தரவும், நாம் இறைவனோடு இணைந்து வாழ்ந்து நற்கனிகள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ண்டைய நாட்களை நினைத்துப் பாருங்கள்; பல தலைமுறையின் ஆண்டுகளை கவனித்துப் பாருங்கள்; உங்கள் தந்தையிடம் கேளுங்கள்; அவர் உங்களுக்கு அறிவிப்பார்;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லகிற்கு கொடுக்கவும், வாழ்ந்தாலும், தாழ்ந்தாலும் உம் மடியில், மாண்டாலும் உம் திருவடியில் எனும் ஒப்படைப்புடன் வாழவும் இறைவன் அருள்தர மன்றாடுவ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 ஆண்டவரே! எங்கள் மன்றாட்டைக் கேட்டருளு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நம் திருச்சபைக்காக, நமது சேகரத்திற்குட்பட்ட சபைகளுக்காக இறைப்பணியாளர்களுக்காக, சபைக்குழு உறுப்பினர்களுக்காக, இறைமக்களுக்காக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ல்லா திருச்சபையின் திருப்பணிகளுக்காகவும், ஏழைகள், கைம்பெண்கள், வறுமையில் இருக்கிறவர்கள், கைவிடப்பட்டவர்கள், உடல்நலக் குறைவுடன் இருக்கிறவர்கள் வாழ்வு பெறவும் இறைவனிடம் மன்றாடுவ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 ஆண்டவரே! எங்கள் மன்றாட்டைக் கேட்டருளு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னைத்துத் திருச்சபைக்களுக்காகவும், தென்னிந்திய திருச்சபைக்காகவும், நமது பேராயத்திற்காகவும், நமது பேராயர் The Rt. Rev. Dr. S. கிறிஸ்டோபர் விஜயன் அவர்களுக்காகவு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யர்கள், திருப்பணிவிடையாளர்கள், தலைவர்கள், இறைமக்கள் அனைவருக்காகவும், பேராயத்தின் கீழ் இயங்கி வரும் எல்லா நிறுவனங்களும் இறையரசின் தன்மைகளை இந்த மண்ணில் வெளிப்படுத்தவும் இறைவனிடம் மன்றாடுவ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 ஆண்டவரே! எங்கள் மன்றாட்டைக் கேட்டருளும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நம் நாட்டில் உள்ள வேலையில்லா திண்டாட்டம், விலைவாசி உயர்வு, பதுக்கி வைத்தல், ஊழல், பிறர்நலம் பேணாமல் இருத்தல், எளியவர்களை ஓரம் கட்டுகிற நிலை;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ெரியோரிடம் கேளுங்கள்; அவர்கள் உங்களுக்கு சொல்வார்கள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த்தகைய தீமைகள் நீங்கிடவும், நம் நாட்டில் நீர் ஆதாரங்கள் மற்றும் இயற்கை வளங்கள் எல்லா மக்களுக்கும் சமநிலையில் பகிரப்படவும், அனைத்து மக்களின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ரிமைகள் பாதுகாக்கப்படவும், நற்செய்தியால் புதிய சிந்தனைகள், புதியன படைத்தல், உண்மை, நீதி, நேர்மை ஆகியன தழைத்திடவும் இறையருள் வேண்டி மன்றாடுவ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 ஆண்டவரே! எங்கள் மன்றாட்டைக் கேட்டருளும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நலிவற்றுக் கொண்டிருக்கும் விவசாயம் பாதுகாக்கப்படவும், இயற்கையின் நல் ஈவுகளுக்காகவும் மன்றாடுவோம். உலகை பயமுறுத்திக் கொண்டிருக்கின்ற பெருந்தொற்று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ோர் அபாயங்கள், வன்முறை, இயற்கையின் சீற்றங்கள், பொருளாதார நெருக்கடிகள், வேலையில்லா திண்டாட்டம் போன்ற அசாதாரண நிலைகள் அகன்றிடவு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ாட்டை அச்சுறுத்தும் தீவிரவாதங்கள், வன்முறைகள் ஒழித்திடவும், தேசத்தை ஆளுகின்ற ஆட்சியாளர்கள் சாதி, சமய, அரசியல் வேறுபாடுகளை களைந்து நல்லாட்ச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ெய்யவும் இறைவா உம்மிடம் மன்றாடுவ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 ஆண்டவரே! எங்கள் மன்றாட்டைக் கேட்டருளும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அனைத்து ஆற்றல் நிறைந்தவரே; எங்கும் நிறைந்தவரே; அனைத்தையும் அறிபவரே ;இவ்வேளையில் நாங்கள் ஏறெடுத்த மன்றாட்டுக்களை ஏற்ற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சிகளை அருளுமாறு ஆண்டவர் இயேசுவின் திருப்பெயரில் வேண்டிக் கொள்கிறோம். ஆமெ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ழுகு தன் கூட்டின் மேல் அசைந்தாடித் தன் குஞ்சுகளின் மேல் படர்ந்து அணைப்பது போலும், தன் சிறகுகளை விரித்து அவற்றைத் தன் சிறகுகளில் சுமப்பது போலும், கடவுள் ஒருவரே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ருளுரை ஆயத்தப்பாடல்: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ஞானப்பாடல் : 347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. சபையின் அஸ்திபாரம்
நல் மீட்பர் க்றிஸ்துவே;
சபையின் ஜன்மாதாரம்
அவரின் வார்த்தையே;
தம் மணவாட்டியாக
வந்ததைத் தேடினார்,
தமக்குச் சொந்தமாக
மரித்ததைக் கொண்டா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. எத்தேசத்தார் சேர்ந்தாலும்,
சபை ஒன்றே ஒன்றாம்;
ஒரே விஸ்வாசத்தாலும்
ஒரே ரட்சிப்புண்டாம்;
ஒரே தெய்வீக நாமம்
சபையை இணைக்கும்;
ஓர் திவ்விய ஞானாகாரம்
பக்தரைப் போஷிக்கும் !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3. புறத்தியார் விரோதம்
பயத்தை உறுத்தும்,
உள்ளானவரின் த்ரோகம்
கிலேசப்படுத்தும்;
பக்தர் ஓயாத சத்தம்,
"எம்மட்டும்" என்பதாம்;
ராவில் நிலைத்த துக்கம்
காலையில் களிப்பா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4. மேலான வான காட்சி
கண்டாசீர் வாதத்தைப் 
பெற்று, போர் ஓய்ந்து வெற்றி
சிறந்து, மாட்சிமை
அடையும் பரியந்தம்
இன்னா உழைப்பிலும்
நீங்காத சமாதானம்
மெய்ச் சபை வாஞ்சிக்கு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ருளுரை: The Most Rev. Dr. G தேவகடாட்சம்
(முன்னாள் C.S.1. பிரதம பேராயர் & முன்னாள் பேராயர் C.S.I. கன்னியாகுமரி பேராயம்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ற்றுறுதி அறிக்கை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ானத்தையும், பூமியையும்,காணப்படுகிறதும், காணப்படாததுமான எல்லாவற்றையும் படைத்தவராயிருக்கிற சர்வ வல்லமையுள்ள பிதாவாகிய, ஒரே கடவுளை விசுவாசிக்கிறே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ரே கர்த்தருமாய், கடவுளுடைய ஒரே பேறான குமாரனுமாயிருக்கிற, இயேசு கிறிஸ்துவையும் விசுவாசிக்கிறேன், அவர் சகல உலகங்களும் உண்டாவதற்கு முன்னே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்மை வழிநடத்தினார்; ஆண்டவருக்கு நன்றி செலுத்துங்கள்! அவர்தம் செயல்களை மக்களினங்கள் அறியச் செய்யுங்கள். வாருங்கள், தாழ் பணிந்து அவரைத் தொழுவோம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மது பிதாவினாலே ஜெநிப்பிக்கப்பட்டவர், தெய்வத்தில் தெய்வமானவர், ஜோதியில் ஜேதியானவர், மெய்தேவனில் மெய் தேவனானவர், உண்டாடக்கப்படாமல் ஜெநிப்பிக்கப்பட்டவர்;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ிதாவோடே ஒரே தன்மையுடையவர்; சகலத்தையும் உண்டாக்கினவர், மனிதராகிய நமக்காகவும், நமது இரட்சிப்பு உண்டாகவும், பரமண்டலத்திலிருந்து இறங்கி பரிசுத்த ஆவியினாலே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ன்னி மரியாளிடத்தில் அவதரித்து மனுஷனானார். நமக்காகப் பொந்தியுபிலாத்துவின் காலத்தில் சிலுவையில் அறையுண்டு, பாடுபட்டு அடக்கம் பண்ணப்பட்டார். வேதவாக்கியங்களின்படி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ூன்றாம் நாள் உயிர்த்தெழுந்தார். பரமண்டலத்துக்கேறி பிதாவின் வலதுபாரிசத்தில் வீற்றிருக்கிறார்; உயிருள்ளோரையும் மரித்தோரையும் நியாயந்தீர்க்க மகிமையோடே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ம்ப வருவார், அவருடைய ராஜ்யத்துக்கு முடிவில்லை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ர்த்தருமாய், ஜீவனைக் கொடுக்கிறவருமாய், பிதாவிலும் குமாரனிலும் நின்று புறப்படுகிறவருமாய், பிதாவோடும் குமாரனோடும் கூடத்தொழுது ஸ்தோத்திரிக்கப்படுகிறவருமாய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ீர்க்கதரிசிகள் மூலமாக உரைத்தவருமாயிருக்கிற பரிசுத்த ஆவியையும் விசுவாசிக்கிறேன். ஒரே பரிசுத்த பொதுவான அப்போஸ்தலத் திருச்சபை உண்டென்று விசுவாசிக்கிறேன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வமன்னிப்புக்கென்று நியமிக்கப்பட்ட ஒரே ஞானஸ்நானத்தை அறிக்கையிடுகிறேன். மரித்தோர் உயிர்த்தெழுதலும், மறுமைக்குரிய ஜீவனும் உண்டாகும் என்று காத்திருக்கிறேன். ஆமெ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முழுக்கு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ப்பணிகொடை நேரம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்மை உருவாக்கிய ஆண்டவர் முன் முழந்தாளிடுவ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வேண்டல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றிக்கை வாசித்தல் : சபை செயலர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றிவிப்புகள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ாழ்த்துரை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ன்றியுரை & பரிசு வழங்குதல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விருந்து ஆராதனை தொடரும்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டல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யிர்த்தெழுந்தவா உடன் வருபவா
எங்கள் பந்தியில் எழுந்தருளவா 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. உலகைத் தந்தவா
உடலைத் தந்தவா
உயிரைத் தந்தவா
உணவைத் தந்தவா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யிர்த்தெழுந்தவா உடன் வருபவா
எங்கள் பந்தியில் எழுந்தருளவா 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வேண்டல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. உறவைத் தந்தவா
உரிமை தந்தவா
உறவை இழந்தும்
உணர்வில் நின்றவா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யிர்த்தெழுந்தவா உடன் வருபவா
எங்கள் பந்தியில் எழுந்தருளவா 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3. உண்மை உலகே
உருவில் இலங்க
உந்தன் உடலே
உருகச் செய்தவா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யிர்த்தெழுந்தவா உடன் வருபவா
எங்கள் பந்தியில் எழுந்தருளவா 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4. உயிரோடெழுந்தே
உலகை வென்றவா
உயிருக்குயிராய்
உள்ளுறைபவா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யிர்த்தெழுந்தவா உடன் வருபவா
எங்கள் பந்தியில் எழுந்தருளவா 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5. உந்தன் உடலாய்
உடையும் அப்பத்தை
உம் உதிரமாய்
ஊற்றும் இரசத்தை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யிர்த்தெழுந்தவா உடன் வருபவா
எங்கள் பந்தியில் எழுந்தருளவா 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6. உம் உணர்வில் 
எம் கண் திறந்தே
உம் போல் என்றுமே
உலகைக் காணுவோம்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யிர்த்தெழுந்தவா உடன் வருபவா
எங்கள் பந்தியில் எழுந்தருளவா (2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ொழுகை முறைமை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யை திருமைந்தர் இயேசுவின் இரத்தத்தால் மீட்டு இறையுறவில் வாழ செய்கின்ற அன்பும், ஆற்றலும் மிகுந்த கடவுளே! கஞ்சிக்குழி திருச்சபையின் 203-ம் ஆண்ட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ப்பம் பிட்குதல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(எல்லோரும் எழுந்து நிற்க, குரு சொல்வது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தோ,சகோதரர் ஒருமித்து வாசம்பண்ணுகிறது எவ்வளவு நன்மையும், எவ்வளவு இன்பமுமானது (சங்கீதம் : 133:1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ந்த ஒரே அப்பத்தில் நாமெல்லாரும் பங்கு பெறுகிறபடியால், அநேகரான நாம் ஒரே அப்பமும், ஒரே சரீரமுமாயிருக்கிறோம்.(1 கொரிந்தியர் : 10:17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ான் அவருடைய கூடாரத்திலே ஆனந்த பலிகளையிட்டு ஆண்டவரைப் பாடி அவரைக் கீர்த்தனம் பண்ணுவேன் (சங்கீதம் : 27.6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மக்கள்:
இயேசுவே, உத்தம பிரதான ஆசாரியரே, நீர் உமது சீஷர்கள் மத்தியில் பிரசன்னமாயிருந்ததுபோலவே எங்கள் மத்தியிலும் பிரசன்னமாகி, அப்பத்தைப் பிட்கையில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ங்களுக்கு உம்மை வெளிப்படுத்தியகுளும். நீரே பிதாவோடும், பரிசுத்த ஆவியரோடும் ஒரே கடவுளாக ஜீவித்து அரசாளுகிறீர், ஆமெ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யர்
ஆண்டவரே, பரிசுத்த பிதாவே, சர்வ வல்லமையுள்ள நித்திய கடவுளே, நாங்கள் எக்காலத்திலும், எவ்விடத்திலும் உமக்கு ஸ்தோத்திரம் செலுத்துகிறது தகுதியும் நீதிய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ங்களுக்கு விசேஷித்த கடமையுமாயிருக்கி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மது குமாரனும் எங்கள் ஆண்டவருமாகிய இயேசு கிறிஸ்துவின் மூலமாக நீர் வானங்களையும், பூமியையும் அவைகளிலுள்ள 
எல்லாவற்றையும் சிருஷ்டித்தீர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ிறைவு சபைநாளினை நினைவு கூர்ந்து உம்மைத் தொழுதுக்கொள்ள தந்த நல்ல தருணத்திற்காகவும், உம் பேரருளுக்காகவும் உம்மை போற்றுகிறோம். நாங்கள் நெறி தவற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னிதனையும் உமது சாயலாக உண்டாக்கினீர். அவன் பாவத்தில் விழுந்த போது புது சிருஷ்டியின் முதற் பலனாக நீர் அவனை மீட்டுக்கொண்டீ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மக்கள்:
ஆதலால் தூதரோடும் பிரதான தூதரோடும் பரம் சபையனைத்தோடும் நாங்களும் உமது மகிமையுள்ள நாமத்தை புகழ்ந்து மேன்மைப்படுத்தி சேனைகளின் கர்த்தராகி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ேவனே நீர் பரிசுத்தர், பரிசுத்தர், பரிசுத்தர். வானமும் பூமியும் உமது மகிமையால் நிறைந்திருக்கின்றன. உன்னதமானவராகிய தேவரீருக்கே மகிமை உண்டாவதாக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ன்று இடைவிடாமல் உம்மை ஸ்தோத்திரிக்கிறோம் ஆமெ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ர்த்தரின் நாமத்தினாலே வந்தவரும் வருகிறவருமானவர் ஸ்தோத்திரிக்கப்பட்டவர், உன்னதத்தில் ஓசன்னா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யர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ம் பிதாவே! நீர் பரிசுத்தர், நீர் ஸ்தோத்திரிக்கப்பட்டவர். தேவரீர் மனிதரில் உருக்கமாய் அன்புகூர்ந்து உமது ஒரே பேறான குமாரனாகிய இயேசுகிறிஸ்து எங்க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ன்மையைத் தரித்துக்கொள்ளவும், சிலுவையில் மரித்து எங்களை மீட்டுக் கொள்ளவும், அவரைத் தந்தருளினீரே, அவர் சிலுவையில் ஒரே தரம் தம்மைத்தாமே ஏக பலியாக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ப்புக்கொடுத்துச் சர்வலோகத்தின் பாவங்களையும் நிவிர்த்தி செய்வதற்கு நிறைவும், பூரணமும், போந்ததுமான, பலியையும் காணிக்கையையும் பரிகாரத்தையும் செலுத்தினதுமல்லாமல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மது அருமையான மரணத்தை என்றைக்கும் நினைப்பூட்டும் ஞாபகத்தை நியமித்து நாம் திரும்ப வருமளவும், நாங்கள் அதை அனுசரித்து வரும்படி தமது பரிசுத்த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டம்புரண்ட நிலைகளை உணர்ந்து வாழ்வில் திருப்பமடையவும், உம் திருக்கரங்களிலிருந்து இந்நாள் வரை பெற்றுக்கொண்ட அருள் வளங்களுக்காக நன்றி செலுத்தவும், தூ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ுவிசேஷத்தில் கட்டளையிட்டருளினாரே;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் தாம் காட்டிக் கொடுக்கப்பட்ட அன்று இராத்திரியிலே, அப்பத்தை எடுத்து, ஸ்தோத்திரம்பண்ணி, அதைப்பிட்டு,சீஷர்களுக்குக் கொடுத்து, நீங்கள் வாங்கிப் புசியுங்கள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து உங்களுகாகக் கொடுக்கப்படுகிற என்னுடைய சரீரம், என்னை நினைவுகூரும்படி இதைச் செய்யுங்கள் என்றார். அப்படியே போஜனம் பண்ணி பின்பு, அவர் பாத்திரத்தையும் எடுத்து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ஸ்தோத்திரம் பண்ணி அவர்களுக்குக் கொடுத்து, நீங்கள் எல்லோரும் இதிலே பானம் பண்ணுங்கள். இது பாவமன்னிப்பு உண்டாகும்படி உங்களுக்காகவும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நேகருக்காகவும், சிந்தப்படுகிற புது உடன்படிக்கைக்குரிய என்னுடைய இரத்தம், இதைப்பானம் பண்ணும்பொழுதெல்லாம் என்னை நினைவுகூரும்படி இதைச் செய்யுங்க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ன்று திருவுளம் பற்றினா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மக்கள்:
இந்தச் சாக்கிரமெந்தின் மூலம் உமது மரணத்தை நினைவு கூருகிறோம். உமது உயிர்த்தெழுதலை அறிக்கையிடுகிறோம். நீர் திரும்பி வரக் காத்திருக்கிறோம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ிறிஸ்துவே உமக்கே ஸ்தோத்திரம் உண்டாவதாக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யர் :
இரக்கமுள்ள பிதாவே. நாங்கள் பிட்கிற அப்பம் கிறிஸ்துவினுடைய சரீரத்தின் ஐக்கியமாயும், நாங்கள் ஆசீர்வதிக்கிற பாத்திரம் கிறிஸ்துவினுடை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ரத்தத்தின் ஐக்கியமாயுமிருக்கும்படி எங்களையும், நீரே தந்த இந்த அப்பத்தையும், திராட்சரசத்தையும் உமது பரிசுத்த ஆவியினால் பரிசுத்தப்படுத்த வேண்டுமென்ற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வியாரின் ஆலோசனைப்படி சான்றுடன் வாழ்ந்திட அர்ப்பணிக்கவும், இத்தொழுகையினூடாக எங்களை ஒருமுகப்படுத்தியருளும். இத்தொழுகையில் உம் உடனிருத்தல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ிகுந்த தாழ்மையோடு மன்றாடுகிறோம். நாங்கலொரும் எங்கள் ஆண்டவர் கிறிஸ்துவில் கூட்டி இணைக்கப்பட்டவர்களாகி, விசுவாசத்தில் ஒருமைப்படவும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லையாகிய அவருக்குள் எல்லாவற்றிலேயும் வளரவும் கிருபை செய்யும். அவரோடும், பரிசுத்த ஆவியரோடும் ஐக்கியமாயிருக்கிற சர்வ வல்லமையுள்ள பிதாவாகிய உமக்கு, அவர் மூலமாய் சகல கனமும் மகிமையும் என்றென்றைக்கும் உண்டாவதாக ஆமெ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(எல்லோரும் முழங்காலில் நின்று சற்றுநேரம் அமைதியாய் இருந்து பின்வரும் மனத்தாழ்மையின் ஜெபத்தை ஏறெடுப்பர்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மக்கள்:
இரக்கமுள்ள கர்த்தாவே, எங்கள் சுயநீதியை நம்பி, நாங்கள் உம்முடைய பந்தியில் சேரத் துணியாமல், தேவரீருடைய அளவற்ற இரக்கத்தையே நம்பிச் சேருகிறோம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ம்முடைய மேஜையின் கீழ் விழும் துணிக்கைகளையும் பொறுக்கிக் கொள்ள நாங்கள்பாத்திரர் அல்ல, ஆனாலும் தேவரீர் எப்பொழுதும் இரக்கஞ் செய்கிற லட்சணமுடைய மாறாத ஆண்டவராயிருக்கிறீர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கையால், கிருபையுள்ள கர்த்தாவே, உமது அருமையான குமாரனாகிய இயேசு கிறிஸ்துவின் விலைமதியாத சரீரத்தாலும், இரத்தத்தாலும், எங்கள் பாவமுள்ள சரீரமு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த்துமாவும் சுத்தமாகி, எப்பொழுதும் நாங்கள் அவருக்குள்ளும், அவர் எங்களுக்குள்ளும் வாசமாயிருப்பதற்கு ஏற்ற விதமாய், அவருடைய சரீரத்தைப் புசித்து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ுடைய இரத்தத்தைப் பானம் பண்ண எங்களுக்குக் கிருபை செய்தருளும் ஆமெ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யர் :
நாம் பிட்கிற அப்பம் கிறிஸ்துவினுடைய சரீரத்தின் ஐக்கியமாய் இருக்கிறதல்லவா? (1 கொரிந்தியர் : 10:16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மக்கள் :
உலகத்தின் பாவத்தைச் சுமந்து தீர்க்கிற தேவ ஆட்டுக்குட்டியே, எங்களுக்கு இரங்கும்.
உலகத்தின் பாவத்தைச் சுமந்து தீர்க்கிற தேவ ஆட்டுக் குட்டியே, எங்களுக்கு இரங்கும்.
உலகத்தின் பாவத்தைச் சுமந்து தீர்க்கிற தேவ ஆட்டுக்குட்டியே, உமது சமாதானத்தைத் தாரு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ிறைவாக புரிந்து கொள்ள அருள் தாரும். கிறிஸ்து இயேசுவின் வழியாக வேண்டுகிறோம்.ஆமென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யர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ர்த்தருடையவைகள் கர்த்தரின் பிள்ளைகளுக்கே! கர்த்தரின் பந்தி உங்களுக்காய் ஆயத்தமாக்கப்பட்டிருக்கிறது. வாருங்கள்! கர்த்தர் உங்களைப் பந்திக்கு அழைக்கிறா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(சபையார் இப்பொழுது நற்கருணை பெறுவார்கள்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ஜீவ அப்பமாகிய நம்முடைய கர்த்தராகிய இயேசு கிறிஸ்துவின் சரீரம். மெய்யான திராட்சையாகிய நம்முடைய கர்த்தராகிய இயேசு கிறிஸ்துவின் இரத்த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(எல்லோரும் பங்கு பெற்றபின் சபையார் முழங்காலில் நிற்க குரு சொல்லுவது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யர் :
கிறிஸ்துவின் சரீரமும், இரத்தமுமாகிய சாக்கிரமெந்தை விசுவாசத்தினால் பெற்றுக்கொண்டவர்களாகிய நாம் அவருக்கு ஸ்தோத்திரம் செலுத்துவோமாக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மக்கள்:
சர்வ வல்லமையுள்ள கடவுளே, பரமபிதாவே, உமது நேச குமாரனும் எங்கள் ஆண்டவருமாகிய இயேசு கிறிஸ்துவுக்குள், எங்களை உமது பிள்ளைகளாக ஏற்றுக்கொண்டு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ுடையை  விலைமதியாத திருசரீரமும் இரத்தமுமாகிய ஞான ஆகாரத்தால் எங்களைப் போஷித்திருக்கிறீர். எங்கள் பாவங்களை மன்னித்து, நித்திய அளவிடப்படாத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ந்த நன்மைகளுக்காக உம்மை ஸ்தோத்திரிக்கிறோம். சரீரமும் ஆத்துமாவுமாகிய எங்களை, பரிசுத்தமும் ஜீவனுமுள்ள பலியாக உமக்கு ஒப்புக் கொடுக்கிறோம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துவே நாங்கள் செய்யத்தக்க ஆத்மீக ஆராதனை, நாங்கள் இந்தப் பிரபஞ்சத்திற்கு ஒத்த வேஷந்தரியாமல், தேவரீருடைய நன்மையும், பரிபூரணமுமான சித்தம் இன்னதென்ற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டல் :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குத்தறியத்தக்கதாக எங்கள் மனம் புதிதாகிறதினாலே மறுரூபமாகும்படி எங்களுக்கு அருள்புரியும். கடைசியில் நாங்கள் உமது பரிசுத்தவான்கள் அனைவரோட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மது நித்திய ராஜ்யத்தின் ஆனந்தத்தை அடையத்தக்கதாக, இவ்வுலகத்தில் உமக்குக் கீழ்ப்படிந்து நடக்க எங்களுக்குக் கிருபை செய்யும் உம்மோடும் பரிசுத்த ஆவியோட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ரே கடவுளாய் சதாகாலமும் ஜீவித்து அரசாளுகிற எங்கள் ஆண்டவர் இயேசுகிறிஸ்துவின் மூலமாய் இவைகளை வேண்டிக்கொள்கிற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ங்கள் தேவனுக்குத் துதியும், மகிமையும், ஞானமும், ஸ்தோத்திரமும், கனமும், வல்லமையும், பெலனும் சதாகாலங்களிலும் உண்டாவதாக. ஆமெ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யர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ல்லாப் புத்திக்கும் மேலான தேவ சமாதானம் உங்களோடே இருந்து, நீங்கள் கடவுளையும், அவருடைய குமாரனாகிய நம்முடைய நாதர் இயேசு கிறிஸ்துவையும் பற்றி அறிவிலு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ன்பிலும் நிலைத்திருக்கும்படி, உங்கள் இருதயத்தையும் சிந்தையையும் காக்கக்கடவது. பிதா, குமாரன், பரிசுத்த ஆவியருமாகிய சர்வ வல்லமை பொருந்திய கடவுளுடை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சீர்வாதம் உங்களுக்குள்ளே இருந்து எப்பொழுதும் உங்களோடே நிலைத்திருக்கக்கடவது. ஆமெ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ிறைவு பாடல்: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ஞானப்பாடல் : 416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ீர்த்தனை : 19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ல்லா நன்மைக்கும் காரணா!
எல்லாகும் போற்றும் ஆரணா!
நல்ல நாதா! வல்ல வேந்தா!
பொல்லாப்பைப் போக்கும் பேர்மன்னா!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ல்கோடி  நன்றி பூரணா!
அல்லேலூயா! அல்லேலூயா!
அல்லேலூயா! அல்லேலூயா!
அல்லேலூயா!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யர் :
ஆண்டவர் உங்களோடுகூட இருப்பாராக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மக்கள் :
அவர் உங்களோடும் உங்கள் திருப்பணியோடும் கூட இருப்பாராக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யர் : 
சமாதானத்துடன் சென்று வாருங்கள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மக்கள் :
ஆண்டவரின் திருப்பெயராலே ஆமெ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ண்டறிக்கை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"பூர்வ நாட்களை நினை, தலைமுறை தலைமுறையாகச் சென்ற வருஷங்களைக் கவனித்துப்பார், உன் தகப்பனைக் கேள், அவன் உனக்கு அறிவிப்பான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ன் மூப்பர்களைக் கேள் அவர்கள் உனக்குச் சொல்லுவார்கள்" (உபா. 32:7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 வரலாற்றுச் சுருக்கம்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டித் துதி மனமே; பரனைக்
கொண்டாடித் துதி தினமே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ஞ்சிக்குழி சேகர திருச்சபை தென் திருவிதாங்கூரின் முதல் மிஷனெறி அருள்திரு. உல்லியம் தொபியாஸ் றிங்கல் தௌபே ஐயர் அவர்களிடம் மயிலாடிக்கு சென்ற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மறை போதனைபெற்று எழும்புதலடைந்த திருவாளர்கள் ஆபிரகாம், வேதமாணிக்கம், செபஞானம் முதலிய முற்பிதாக்களால் ஆயனிவிளை வீட்டில் 1823-ம் ஆண்டு ஆரம்பமாயிற்ற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. ஆபிரகாம் டீக்கனார் நன்கொடையாக கொடுத்த பூமியில் சபை பெரியவர்களுடன் திரு. சாந்தமுடையான் டீக்கனாரும் இணைந்து கட்டிய முதலாம் ஓலைப்புரை ஆலய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825-ம் ஆண்டு அருள் திரு. சார்லஸ் மீட் ஐயர் அவர்களால் அர்ப்பணம் செய்யப்பட்டது. திரு. யோவான் டீக்கனார் அன்பளிப்பாக கொடுத்த பூமியும், 400 பணமும், வார்ப்ப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ன்றும், திரு. V. செல்லையன் அவர்கள் அன்பளிப்பாக கொடுத்த பூமியும் திருச்சபையின் வளர்ச்சிக்கு பேருதவியாக அமைந்தது. நெய்யூர் சேகர போதகர் அருள் திரு. பேலீஸ் ஐயர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ாலத்தில் இச்சபை கோடியூர் சர்க்கிளின் கிளைச்சபையாய் இணைந்த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946-ல் நமது திருச்சபை சர்க்கிள் உரிமை பெற்றதோடு மருதூர்குறிச்சி, காட்டாத்துறை, பாத்திரமங்கலம். நங்ஙச்சிவிளை, குழிக்கோடு ஆகிய திருச்சபைகள் கஞ்சிக்குழ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ர்க்கிளின் கிளை சபைகளாயின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948 ஜனவரி முதல் பணியாற்றிய திரு. சைமன் திருப்பணியாளர் காலத்தில் 50 அடி நீளம் 25 அடி அகலம் கொண்ட "T" வடிவ ஆலயத்திற்கு முன்னாள் பேராயர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யர்மறை திரு. லெக் அவர்கள் அடிக்கல் நாட்டினார். அருள் திரு. G. தேவதாசன் அவர்கள் தலைமையில் செயலாற்றிய சபைக்குழுவால் கட்டப்பட்ட இந்த ஆலயம் அப்போதை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ீடித்த காலமதாகப் பரன் எமை
நேசித்த பட்சத்தை 
வாசித்து வாசித்துப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ேராயர் உயர் மறைதிரு. I.R.H. ஞானதாசன் அவர்களால் பிரதிஷ்டை பண்ண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றைதிரு. A. டேனியல் அவர்கள் பணி காலத்தில் 1 ஏக்கர் 7 சென்று பூமி ஆலயத்தின் கிழக்குப்பகுதியில் வாங்கப்பட்டது. தபால் அலுவலகம் ஒன்றும் கிணறு ஒன்ற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மைக்கப்பட்டன. மறைதிரு. A. ஈனோஸ் அவர்கள் பணி காலத்தில் மேலும் 80 சென்று பூமி ஆலயத்தின் கிழக்கு பகுதியில் வாங்கப்பட்டது. அன்றைய நிலவரப்பட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ரூ. 80,000/-மதிப்பீட்டிற்கான மின்சார பணிகள் சபை பகுதிகளிலும் ஆலயத்திலும் நிறைவேற்றப்பட்டன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959 ஜூன் 2-ம் நாள் கன்னியாகுமரி மறைமாவட்டம் உருவாகி ஆயர் மண்டலங்கள் அமைக்கப்பட்டபோது நமது கஞ்சிக்குழி திருச்சபையும் 1960 ஜூன் மாத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யர் மண்டல உரிமை பெற்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1-06-1972-ல் நமது பாடசாலை நடுநிலைப்பள்ளியாக உயர்த்தப்பட்டது. 26-01-1972-ல் செல்லங்கோணம் ஆலத்துறை சாலையும், புதிய நடுநிலைப்பள்ளி கட்டிடமும் அன்றை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ேராயர் உயர் மறைதிரு. I.R.H ஞானதாசன் அவர்கள் தலைமையில், சபை போதகர் மறைதிரு. A. ஈனோஸ் அவர்கள் முன்னிலையில் அப்போதைய மாவட்ட ஆட்சித் தலைவர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. A.P. முத்துசுவாமி I.A.S. அவர்களால் திறந்து வைக்கப்பட்டன. இந்த தடத்தில் ஒரு பேருந்தும் இயக்கப்பட்டது. 21-07-1979-ல் ஆலய கோபுரம் கட்டிமுடிக்கப்பட்ட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ருள்திரு அறிவர் சாமுவேல் அமிர்தம் அவர்களால் திறந்து வைக்கப்பட்டது. 1-2-1990 முதல் நமது திருச்சபை சேகர சபையாக உயர்வு பெற்றது. 17-06-1990-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டித் துதி மனமே; பரனைக்
கொண்டாடித் துதி தினமே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ுதலாம் ஆயர் இல்லம் முன்னாள் பேராயர் பேரருள்திரு. G.கிறிஸ்துதாஸ் அவர்களால் அர்ப்பணிக்கப்பட்டது. 27-07-1994 அன்று சமூக நலக்கூடத்திற்கான அடிக்கல் நாட்டப்பட்ட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ரைதளம் முடிக்கப்பட்டு அர்ப்பணிக்கப்பட்டது. முதல் மாடி கட்டி முடிக்கப்பட்டு 11-01-2003 அன்று அப்போதைய பேராயர் உயர்மறைதிரு G. தேவகடாட்சம் M.A.,B.D., M.Th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்களால் அர்ப்பணம் செய்யப்பட்டது. நமது ஆலய விரிவாக்க பணிகளுக்கான அடிக்கல் 07-09-2003 அன்று அப்போதைய பேராயர் உயர்மறைதிரு G. தேவகடாட்சம் M.A., B.D., M.Th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்களால் நாட்டப்பட்டு 120 அடி நீளம் 60 அடி அகலம் உள் அளவு கொண்ட ஆலயமும், கோபுரமும், வஸ்திராலயமும் கட்டப்பட்டு 30-12-2007 அன்று அப்போதைய மதிப்பிற்குரி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ேராயர் உயர்மறைதிரு G. தேவகடாட்சம் M.A., B.D., M.Th. அவர்களால் பிரதிஷ்டைச் செய்யப்பட்டது. ஆலயக் கட்டிடத்தின் தரைப்பணிகள், மின்சாதனங்க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ீங்கலாக 54,05,841 ரூபாய் 45 காசுகள் ஆலய கட்டுமான பணிகளுக்காக செலவிடப்பட்டுள்ளது. ஆலய அர்ப்பணத்தினத்தன்று சுமார் இரண்டு லட்சம் ரூபாய் செலவில் ஒல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மைப்புகள் அமைக்கப்பட்டுள்ளன. ரூபாய் 5,83,000 செலவில் தேக்குமரத்தாலான 110 பெஞ்சுகள் வாங்கப்பட்டன. திருச்சபையின் உபயோகத்திற்காக ரூபாய் 2,07,500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ிலையில் ஜெனரேட்டர் வாங்கப்பட்டு ரூபாய் 21,442 செலவில் அதற்கான மேடை மற்றும் தேவையான இணைப்புகள் அமைக்கப்பட்டு சேகரத்துப் போதகர் Rev. R. ஜஸ்டஸ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்களால் 05-07-2009 அன்று காலை ஆராதனையில் பிரதிஷ்டை செய்யப்பட்டது. ஆலய உபயோகத்திற்காக கணிணி, CPU, UPS ஆகியவை திரு. G. ஜெயதாஸ் தோட்டத்துவிள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்களால் வாங்கி அன்பளிப்பாக அளிக்கப்பட்டது. இந்திய வேதாகமச் சங்கத்தின் கிளை நமது சபையில் 14-06-2009 அன்று ஆரம்பிக்கப்பட்டது. அதன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ரவேற்புரை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. தீர்க்கதரிசிகளைக் கொண்டு முன்னறச்
செப்பின தேவ பரன் இந்தக் காலத்தில்
மார்க்கமதாகக் குமாரனைக் கொண்டு
வழுத்தின அன்பை விழித்து தியானித்துப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மதி. சாந்திபா ஜெயதாஸ் அவர்கள் பொறுப்பேற்று நடத்தி வந்தார்கள். நமது ஆலயத்திலிருந்து போதகர் இல்லம் செல்ல உரிய வழிபாதை இல்லாதிருந்த நிலையி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ேவனுடைய பெரிதான கிருபையால் சம்மந்தப்பட்டவர்களுடன் பேசி 12 அடி அகலமுள்ள சாலை ஆலய வளாகத்திலிருந்து போதகர் இல்ல வளாகம் வரை 05-07-2009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ன்று சபைக்குழு மற்றும் சபை மக்களால் அமைக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ொண்டான்குழி சாலையுடன் ஆலய வளாகம் மற்றும் மிஷன் வீட்டு வளாக சாலையை இணைக்க போதிய வழிஇல்லாதநிலையில் சம்மந்தப்பட்டவர்களுடன் பேச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6-07-2009 அன்று அச்சாலை அமைக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6-08-2009 அன்று நமது சபையில் ஆண்கள் சங்கம் ஆரம்பிக்கப்பட்டது. ஆலய முன்புற மைதானத்தை சரி செய்யும் விதத்தில் 2009-ம் ஆண்டு ரூபாய் சுமார் 2 லட்சம் செலவி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ுறுக்கு தடுப்பு சுவர் எழுப்பி, மண் நிரப்பி மைதானம் சரி செய்ய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யினிவிளை பகுதியில் பழுதுபட்ட பழைய போதகர் இல்லம் இருந்த இடத்தில் அதனை அகற்றிவிட்டு இரண்டாம் போதகர் இல்லம் கட்டுவதற்கான பணிகள் 28-09-2009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ன்று ஆரம்பிக்கப்பட்டு போதகர் இல்ல கட்டிடம் மற்றும் நாற்புறமும் மதிற்சுவர் ஆகிய பணிகள் ரூபாய் பதினாறு லட்சத்து அறுபத்து இரண்டாயிரத்து அறுநூற்று ஐந்த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(16,62,605) செலவில் செய்து முடிக்கப்பட்டு மரியாதைக்குரிய அப்போதைய துணை பிரதம பேராயர் அவர்களால் 01-08-2010 அன்று அர்ப்பணிக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டித் துதி மனமே; பரனைக்
கொண்டாடித் துதி தினமே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 குடும்பத்தினரின் திருமண தினத்தன்று அவர்தம் இல்லத்திற்கு போதகர் சென்று ஜெபித்து ஆசீர் வழங்கும் திட்டம் 01-01-2010 முதல் ஆரம்பிக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ரூ. 90,900 செலவில் நமது திருச்சபை வளாகத்தில் ஆழ்குழாய் கிணறு அமைக்கப்பட்டு மின்மோட்டார் பொருத்தப்பட்டு 15-8-2010 அன்று அர்ப்பணம் செய்ய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லய கட்டிடத்தில் முடிக்கப்படாமலிருந்த சுவர் மற்றும் கதவு ஜன்னல்களுக்கு சாயம் பூசும்பணி ரூ. 4,88,213 செலவில் 1-11-2010 அன்று ஆரம்பித்து செய்து முடிக்க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க்குழு சார்பில் கப்பியறை பேரூராட்சியை அணுகி, கோரிக்கை வைத்ததின் அடிப்படையில் கொண்டான்குழி ஆலய வளாகம் போதகர் இல்லம் இணைப்பு சால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ப்பியறை பேரூராட்சியால் காங்கிரீட் தளம் அமைக்கப்பட்டு 30-1-2011 அன்று அன்றைய கப்பியறை பேரூராட்சி தலைவர் திரு P. தேவராஜ் அவர்களால் திறந்துவைக்க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சபையை அடுத்த இலுப்பக்காவிளையில் ஒரு ஆலயம் கட்டும் முயற்சியாக ரூ. 5 லட்சம் செலவில் 10 சென்று இடம் கிரயம் செய்ய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சபையில் 24-03-2011 அன்று தையல் பயிற்சி பள்ளி அமைக்கப்பட்டது. 12-6-2011 அன்று சமூக செயல்பாட்டுகுழு அமைக்கப்பட்டது. ரூ. 56,790.50 செலவி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ுதலாம் போதகர் இல்லபராமரிப்பு பணிகள் 25-4-2011 அன்று ஆரம்பிக்கப்பட்டு செய்து முடிக்கப்பட்டன ஆலய கோபுர பராமரிப்பு வசதிக்காக ரூ. 75,000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ெலவில் ஏணி மற்றும் சுற்று தளம் அமைக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 மக்களின் வசதிக்காக சபைக்குழு சார்பில் கப்பியறை பேரூராட்சி தலைவரிடம் வைத்த கோரிக்கையின் அடிப்படையில் ஆலயவளாக கிணற்றி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. சொந்த ஜனமான யூதரைத்  தள்ளித்  
தொலையில் கிடந்த புறச்சாதியாம் எமை
மந்தையில் சேர்த்துப் பராபரன் தம்முடை
மைந்தர்களாக்கின சந்தோஷத்துக்காகப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ன்றும் வடக்கு காட்டுவிளை பகுதியில் ஒன்றுமாக இரண்டு சிறுமின்விசை மேல் நிலை நீர் தொட்டிகள் ரூ. 1,80,000 செலவில் பேரூராட்சியால் அமைக்கப்பட்ட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8-8-2011 அன்று அன்றைய கப்பியறை பேரூராட்சி தலைவர் திரு. P. தேவராஜ் அவர்களால் போதகர்கள், சபைமக்கள் முன்னிலையில் இயக்கிவைக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 மக்களின் முக்கிய தேவையான கழிவறை ரூ. 2,31,788 செலவில் கட்டப்பட்டு சேகரத்து போதகர் அருட்திரு R. ஜஸ்டஸ் அவர்களால் 4-9-2011 அன்று சபை மக்க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ுன்னிலையில் அர்ப்பணம் செய்ய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யின் குடும்பங்களுக்குள்ளும் குடும்பங்களுக் கிடையேயும் உறவுகளை மேம்படுத்தி அதன்மூலம் திருச்சபை தேவனுக்கு சாட்சி பகரும் விதத்தில் குடும்பவிழா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ன்னும் புதிய நிகழ்ச்சி ஆண்டு தோறும் நடத்துவதென முடிவு செய்யப்பட்டு திருச்சபையின் முதல் குடும்பவிழா 13-09-2009 அன்று நடத்த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 வளர்ச்சியின் ஒரு மயில் கல்லாக நமது சபை சார்பில் DMPB பணிக்களம் ஒன்று அமைப்பதென முடிவு செய்து, தருமபுரி மாவட்டம், அரூர் வட்ட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ரிப்பள்ளி என்ற இடத்தில் ரூபாய் ஒரு லட்சத்து எழுபத்தைந்தாயிரம் செலவில் 22 சென்று நிலம் 22-02-2010 அன்று கிரயம் செய்ய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ந்த இடத்தில் ஒரு ஆலயம் கட்ட 27-06-2010 அன்று பொதுக்குழுவில் தீர்மானிக்கப்பட்டு ஆரம்ப கட்ட பணியாக ரூபாய் 50,000 செலவில் மதிற்சுவர் கட்ட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டம் கிரயத்திற்கும் மதிற் சுவர் கட்டுவதற்குமான முழுதொகையையும் மனமுவந்து நன்கொடையாக கொடுத்த முன்னாள் செயலர் திரு. தங்கையா மற்றும் அவரத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டித் துதி மனமே; பரனைக்
கொண்டாடித் துதி தினமே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ுடும்பத்தினருக்கு திருச்சபை நன்றி பாராட்டுகிறது. மேலும் அந்த இடத்தில் ஒரு ஆலயம் கட்டுவதற்கான அடிக்கல் 01-08-2010 அன்று அன்றைய துணை பிரதம பேராயர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ேரருட் திரு. G. தேவகடாட்சம் M.A., B.D., M.Th. அவர்களால் நாட்ட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ேற்படிபணிக்களத்தில் ஆலய அஸ்திபார பணிகள் 22-11-2010 அன்று ஆரம்பிக்கப்பட்டன. ஆழ்குழாய் கிணறு அமைக்கப்பட்டு மின்மோட்டார் 22-11-2010 அன்ற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ொருத்தப்பட்டு ஆழ்குழாய் கிணறும் மோட்டாரும் அர்ப்பணம் செய்யப்பட்டன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8-8-2011 திங்கட்கிழமை அன்று சேகரத்து போதகர் Rev. R. ஜஸ்டஸ் அவர்களால் உதவி ஊழியர் திரு மார்ட்டின் ஜெபலால் மற்றும் சபைக்குழுவினர் முன்னிலையில் தலைவாச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மைக்கப்பட்டு கட்டிடபணிகள் ஆரம்பிக்கப்பட்டன. ஆலயத்தின் வெளிப்புற பூச்சுவேலைகள் நீங்கலாக கட்டுமானபணிகள் மற்றும் போதகர் தங்கும் இல்ல பணிக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ுடிக்கப்பட்டு 22-1-2012 அன்று அப்போதைய தென்னிந்திய திருச்சபையின் பிரதம பேராயரும் கன்னியாகுமரி மறைமாவட்ட பேராயருமான அதி உயர்மற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. G. தேவகடாட்சம் M.A.. B.D., M.Th. அவர்களால் வீடியோ காண்பிரன்ஸிங் மூலம் அர்ப்பணம் செய்யப்பட்டது. அர்ப்பணவிழா நிகழ்வுகள் நரிப்பள்ளியிலிருந்த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ணைய தளத்தில் பிரசுரிக்கப்பட்டு நமது திருச்சபை மக்கள் நமது சபையிலேயே அமர்ந்து கண்டுகளிக்க ஒழுங்குகள் செய்யப்பட்டன. தென்னிந்திய திருச்சபை வரலாற்றிலேயே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ீடியோ காண்பிரன்ஸிங் மூலம் ஆலயம் அர்ப்பணம் நடைபெற்றது. கஞ்சிக்குழி சேகர CSI திருச்சபை சார்பில் நடைபெற்ற நரிப்பள்ளி ஆலய அர்ப்பணவிழா என்பது நமத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3. எத்தனை தீர்க்கர்,அநேக அப்போஸ்தலர்,
எத்தனை போதகர்கள், இரத்தச் சாட்சிகள்,
எத்தனை வேண்டுமோ 
அத்தனையும் தந்திங்
கித்தனையாய்க் கிருபை 
வைத்த நம் கர்த்தனைப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க்கு சிறப்பு சேர்ப்பதாகும். மேற்படி ஆலய கட்டுமானபணி மற்றும் ஆழ்குழாய் கிணறு அமைத்து மோட்டார் வைத்தவகையில் ரூ. 20,44,241.50 செலவிடப்பட்டுள்ள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ேவ வழிநடத்துதலாலும் சபைக் குழுவின் முயற்சியாலும் கப்பியறை பேரூர் செயலர் வழக்கிறஞர் S.சுந்தர்சிங் மற்றும் கப்பியறை பேரூராட்சி தலைவர் திரு. P. தேவராஜ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கியோரின் பரிந்துரைகளாலும் பாராளுமன்ற உறுப்பினர் தொகுதி மேம்பாட்டு நிதியிலிருந்து ரூ. 9 லட்சம் செலவில் ஆலயத்தின் முன்புறம் வாய்க்காலின் குறுக்கே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லம் அமைத்து 23-12-2013 அன்று அன்றைய கன்னியாகுமரி நாடாளுமன்ற உறுப்பினர் திருமதி. J. ஹெலன் டேவிட்சன். M.Sc. அவர்களால் திறந்து வைக்க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ிறப்பு நிகழ்வுகளில் பயன்படுத்தும் நோக்கோடு ரூ.3,56,997/-செலவில் 1000 பிளாஸ்டிக் நாற்காலிகள் வாங்கப்பட்டுள்ளன. திருமண மண்படத்தின் உட்புற கழிவற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மைத்தல் புதிதாக 25 சாப்பாட்டு மேஜைகள் செய்தல் மற்றும் அனைத்து சாப்பாட்டு மேஜைகளையும் Steel Plate- ஆல் Cover செய்தல் போன்ற பணிகள் ரூ. 2,14,025 செலவில் செய்யப்பட்டன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 உபயோகத்திற்காக ஒரு இன்வர்ட்டர் வாங்கப்பட்டு அர்ப்பணம் செய்யப்பட்டது. சபை ஆண்கள் சங்கம் சார்பில் ரூ. 3,85,000 செலவில் ஒரு 40KVA ஜெனரேட்டர் வாங்கப்பட்ட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5-06-2014 அன்று சேகரத்து போதகர் Rev.S. ஜாண் விக்டர் அவர்களால் அர்ப்பணிக்கப்பட்டது. ஆண்கள் சங்க வெளிக்கூட்ட உபயோகத்திற்காக ரூ. 1,65,000 செலவில் ஒலி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ளி சாதனங்கள் ஆண்கள் சங்க செயலர் திரு. T. ராஜசேகர் முயற்சியால் வாங்கப்பட்டு அர்ப்பணிக்கப்பட்டது. 23-02-2014 அன்று கணியாரம் பொற்றவிளை திரு. R. ஜஸ்டஸ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. R.ரெவி குடும்ப இல்ல வளாகத்தில் வைத்து கணியாரம் பொற்றவிளை ஓய்வு நாள் பாடசாலை ஆரம்பிக்கப்பட்டது. வரலாற்று சிறப்புமிக்க குஞ்சன்தண்டலார் நினைவாக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டித் துதி மனமே; பரனைக்
கொண்டாடித் துதி தினமே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ட்டப்பட்ட மருதூர்குறிச்சி குஞ்சன் தண்டலார் நினைவு ஆலயம் C.S.I. சபையாக அங்கீகரிக்கப்பட்டு 29-06-2014 முதல் கஞ்சிகுழி சேகரசபையின் கிளை சபையாக இணைக்க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014-ம் ஆண்டு ரூ. 48,18,365 செலவில் ஆலயத்தை சுற்றிலும் கருங்கற்களால் மதிற்சுவர் அமைத்தும், முன்புறம் கருங்கற்களாலான படிக்கட்டுகள் அலங்கார கற்தூண்கள் மற்ற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ென்புறம் கல் சிற்பத்தோடு கூடிய தூண்களுடன் gate அமைத்தும், ஆலயத்தை சுற்றிலும் தரை செப்பனிடப்பட்டு Interlock அமைத்தும் புல்தரை மற்றும் பூச்செடிகள் அமைத்தும் ஆல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ளாகம் அழகுபடுத்தப்பட்டது. வரலாற்று சிறப்பு மிக்க நிகழ்வாக பேராய அளவில் நடத்தப்படும் குழு விளையாட்டு போட்டிகள் 4-7-2015 அன்று நமது கஞ்சிக்குழி சேகரசபை வளாகத்தி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ைத்து அப்போதைய குமரி பேராயர் உயர் மறைதிரு. அறிவர் G. தேவகடாட்சம். MA, BD, MTh, DD அவர்கள் தலைமையில் நடைபெற்றது. சிறப்பு விருந்தினராக அப்போதை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ேரள மாநில சட்டமன்ற சபாநாயகர் மாண்பு மிகு N. சக்தன், MA, LLB, MLA அவர்கள் கலந்து சிறப்பித்தார்கள். மேலும் நமது சபை HMS ஊழியர் ஒருவரை மாதம் ரூ. 4,500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ொடுத்து தாங்கிவருகி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மூக நலக்கூட கைகழுவும் இடநெருக்கடியை போக்கும் விதத்தில் நில உரிமையாளர் திரு. T. ராபின்சன் அவர்கள் 35 சதுர அடி நிலத்தை அன்பளிப்பாக தந்தார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மூக நலக்கூடம் ஏற்கனவே இருந்த அளவோடு 15 அடி நீளம் கூடுதலாக விரிவாக்கப்பட்டு தரைத்தளம் மற்றும் முதல்மாடி அமைக்க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த்துடன் சமூகநலக்கூடம் புதுசமையல் அறை, முன்புற மேல்தள கூரை, அழகுபடுத்துதல், மழைநீர் வடிகால், குளிரூட்டல், மேல்நிலைத் தொட்டி போன்ற பல பணிகள் ரூ. 77,43,525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ிழை உணர்வதற்கான அழைப்பு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ெலவில் செய்யப்பட்டு புனரமைக்கட்டு 01-04-2018 அன்று அப்போதைய சேகரத்துப் போதகர் அருட்திரு. G.N. ராஜகுமார் அவர்களால் சபைக்குழு மற்றும் சபை மக்க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ுன்னிலையில் பிரதிஷ்டை செய்யப்பட்டு சபைக்கு அர்ப்பணிக்கப்பட்டது. சமூக நலக்கூட புனரமைப்பு  பணிகளுக்காக ரூ. 10,000 நன்கொடை கொடுப்பவர்களுக்க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்கள் விரும்பும் ஒரு நிகழ்விற்கு சமூகநலக் கூடத்தை வாடகையின்றி பயன்பத்தும் சிறப்புத் திட்டம் அறிமுகம் செய்யப்பட்டது. இச்சிறப்புத் திட்டத்தில் 198 பேர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ங்களை இணைத்துக் கொண்டன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லயத்தில் தாழ்தளக்கூரை அமைத்தல், ஆல்ட்டர் புனரமைப்பு, புதிய மின்விசிறி அமைத்தல் மற்றும் ஏற்கெனவே இருந்த ஆலய கோபுரத்தின் முன்பு மாற்ற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ோற்றச் சுவர் அமைத்தது ஆகிய பணிகள் சுமார் 1 கோடி ரூபாய் செலவில் அமைக்கப்பட்டு 04-08-2019 அன்று அப்போதைய சேகரத்துப் போதகர் அருட்திரு. Y. தேவதாசன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்கள் தலைமையில் உதவி போதகர் திரு. J. யாபேஸ் அவர்கள் முன்னிலையில் பேராயர் உயர் மறைதிரு.அறிவர் A.R. செல்லையா அவர்களால் அர்ப்பணம் செய்ய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தவிப்போதகர் இல்லம் ரூ. 5 லட்சம் செலவில் புனரமைக்கப்பட்டு 27-09-2020 அன்று சேகரத்துப் போதகர் அருட்திரு. Y. தேவதாசன் அவர்களால் அர்ப்பணிக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ினாட் மாமன்றத்தின் C.S.I. உருவாக்கப்பட்டு 75 ஆண்டுகள் நிறைவை நினைவுகூரும் தொடர் ஒளிதீபம் 13-04-2022 அன்று நமது சபையில் கொண்டுவர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4-04-2020 அன்று பேராய றாலிபெருவிழா நமது சபையில் வைத்து சிறப்பாக நடைபெற்றது. ஆலய முன் புற மைதான கிழக்கு பகுதியில் வாய்க்கால் ஓரத்தில் மதிற்சுவர் மற்ற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ூய்மையை நாடுங்கள்; தூய்மையின்றி எவரும் கடவுளை காணமாட்டார் என கடவுள் உரைக்கிறார். பாவமற்றவரும் தூய்மையுடையவரும், மன்னிக்கிறவருமாகி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gate அமைக்கப்பட்டு 12-11-2023 அன்று திறந்து வைக்கப்பட்டது. மேலும் சட்டசபை உறுப்பினர் திரு. J.G. பிரின்ஸ் அவர்கள் தொகுதி மேம்பாட்டு நிதியில் ரூ. 10 லட்சம் செலவில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ஏற்கெனவே பாராளுமன்ற உறுப்பினர் திருமதி. ஹெலன் டேவிட்சன் அவர்கள் நிதி ஒதுக்கீட்டில் கட்டப்பட்ட பாலத்தின் வடபுறம் விரிவாக்கம் செய்யப்பட்டது. சமூகநலப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யன்பாட்டிற்கான ரூ. 3,60,728/- செலவில் கழிவறை கட்டி முடிக்கப்பட்டு 20-07-2024 அன்று சேகரத்துப் போதகர் அருட்திரு. S. பெல்சன் கிராமணி அவர்களால் பிரதிஷ்ட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ெய்யப்பட்டு சபைக்கு அர்ப்பணம் செய்யப்பட்டது. திருச்சபை அங்கத்தினர்கள் செலுத்தும் காணிக்கைகள் வரவு வைக்கப்பட்ட விவரங்களை அவரவர் கைபேச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ண்ணிற்கு குறுஞ்செய்திமூலம் தெரிவிக்கும் சேவை 16-03-2025 அன்று சேகரத்து போதகரால் ஆரம்பித்து வைக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ேகரத்துப்போதகர் இல்ல வளாகத்தில் ரூ. 83,800/- செலவில் ஆழ்குழாய் கிணறு அமைக்கப்பட்டு 02-04-2025 அன்று சேகரத்துப் போதகரால் சபைக்கு அர்ப்பணிக்க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லயத்தின் வடபுறமுள்ள திறந்தவெளிக் கிணற்றில் ரூ.61,600/- செலவில் மின்மோட்டார் மற்றும் உபகரணங்கள் அமைக்கப்பட்டு 21-05-2025 அன்று பயன்பாட்டிற்கு கொண்டு வர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ரூ. 58,000/- க்கான Inverter வாங்கி சபை பயன்பாட்டிற்கு கொண்டுவரப்பட்டது. 60 வயது நிரம்பிய மூத்த குடிமக்களுக்கான வருடாந்திர புத்துணர்வு நிகழ்ச்ச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சபையில் 22-03-2025 அன்று ஆரம்பிக்கப்பட்டது. ஆலயம் மற்றும் வளாகத்தில் கண்காணிப்பு கேமிராக்கள் பொருத்தப்பட்டு 20-07-2025 அன்று சேகரத்துப் போதகரால் இயக்கி வைக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யின் ஆரம்பகாலம் முதல் இதுநாள் வரை வழி வழியாக திருச்சபையின் அங்கங்களாக தங்களை இணைத்து, கூலித் தொழில் செய்து, நெஞ்சதனை பனைமரச் செதி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ீட்பின் கடவுள் முன் நாம் அனைவரும் தீட்டுப்பட்டவரைப்போல் உள்ளோம். நம்முடைய செயல்களெல்லாம் அழுக்கான ஆடைகளைப் போலாயின. நம்முடைய தீச்செயல்க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ிழிக்க பனைமரம் ஏறி பதனீர் எடுத்து, இறக்கிய பதனிதனை காய்க்க விறகின்றி, தன் மனைவி காட்டுப் புறத்துக்கு சென்று தருவைப் புல்லறுத்து சுமந்து வந்து காய்த்த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ெல்லமாக்கி, அந்திக் கடைக்கு நடந்து கொண்டு சென்று விற்று அன்றைய நாள் பசி தீர்க்க அரை வயிற்றிற்கான மரவள்ளி கிழக்கு வாங்கியும், மலை உச்சிவெயி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டலை அலைக்கழிக்க, தாங்க முடியாமையால் தென்னை ஓலை கிடுகு பின்னி சற்று மறைப்புக்காக முதுகுமேல் தொங்கவிட்டு காலை முதல் மாலைவரை கல் உடைத்து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ண் வெட்டி, வயல் வெளியில் ஏர் ஓட்டி உழவு செய்து, பாக்களங்களில் பாவாற்றி, வீடுகளில் மகளிர் இராட்டையில் நூல் நூற்று, கைத்தறிகளில் நெசவு செய்து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னை ஓலைகளில் கடவம் என்றழைக்கப்படும் பெரிய வசை ஓலைப் பெட்டிகள், சிறு ஓலைப்பெட்டிகள் பின்னி, தென்னை ஓலை பின்னி, தென்னை பயிரிட்டு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சிபோக்க மரவள்ளிக்கிழங்கு, பனங்கிழங்கு போன்ற உணவு வகைகள், விவசாயம் செய்து தனக்கு உணவளிக்க ஆடுமாடுகளை மேய்த்து இல்லத்தில் வளர்த்த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டினமாக உழைத்தும் அரிசி சோறதனை அவ்வப்போது கண்ணால் பார்ப்பவர்களாக அரை வயிற்றுக்குகூட உணவின்றி பதனீர் பனங்கருப்புக்கட்டி போன்றவற்ற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ணவாகக் கொண்டு, உடுக்க உடையின்றி அரைகுறை ஆடையோடு பசிதாங்க முடியாமல் அரைதனை இறுக கட்டிக்கொண்டு கேள்விக்குறிபோல் முதுகுவளை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டினமாக உழைத்து, கடற்கரை மணல்போல் பெருக ஓரேழிற்குக் குறையாமல் இறைவன் அளித்த பிள்ளைச் செல்வங்கள் மண் சுவர்மேல் ஓலை வேய்ந்த கூரை வீடுகளி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ின்னொளி எப்படி இருக்குமென தெரியாமல் மண்ணெண்ணெய் விளக்கொளியில் சாணி மெழுகிய தரையில் உருண்டு புரண்டு ஒன்றாக வாழ, பழுதடைந்த ஓட்ட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ாற்றைப்போல், நம்மை அழைத்து செல்கின்றன. நம் பாவங்களே நம்மை நியாயம் தீர்க்கின்றன என்பதை உணர்ந்து ஆண்டவரிடம் மன்னிப்பு கேட்ப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ஓலைக்கூரை வழி வீட்டினுள் சூரியன் எட்டிப்பார்க்க, மழை தானும் விட்டிடாமல் உள்ளே பாய, ஒழுகும் நீரை பாத்திரத்தில் வடியவிட்டு உறக்கமின்றி ஓரமாக ஒதுங்கிப்போய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ாட்களைக் கழிக்கும் பரிதாபத்தோடு, உடைந்துபோன ஓட்டை சிலேட்டுடன் கிழிந்து தொங்கும் அரைக்கால் சட்டை மற்றும் மேற்சட்டையுடன் கஞ்சிக்குழ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ரம்ப பாடசாலைக்கு பிள்ளைகளை அனுப்பி படிக்கச் சொல்லி பிள்ளைகளையும் குடும்பத்தையும் பாதுகாத்த நிலையிலும் தங்கள் கடின உழைப்பின் ஒரு பகுதியைய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ோழிமுட்டை, கருப்புக்கட்டி, நெல், தேங்காய், கிழங்கு என இறைவனளித்த உழைப்பின் பலன்களுடன் ஒருகாசு, இரண்டு காசு, அரை அணா, ஐந்து காசு என திருச்சபைக்க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ாணிக்கையாக அளித்து திருச்சபையை வளர்த்ததன் பயனாக இத்திருச்சபைமூலம் பெற்ற ஆசியால் இன்று எம் சபை மக்கள் சொந்தமாக இருசக்கர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ான்கு சக்கர சொகுசு வாகனங்கள், ஏர் கண்டிஷன் இல்லாமல் தூங்க முடியவில்லை என குளிரூட்டப்பட்ட மாட மாளிகைகள், வசதியான வாழ்க்கை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ல்விமான்கள், அதிகாரிகள், அந்தஸ்தான பணியுடையவர்கள், உலக நாடுகளிலெல்லாம் பரவி அந்நாடுகளுக்கே வழிகாட்டுபவர்கள் என தலைநிமிர்ந்து வாழ்வதோட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ேலாடை அணிய அனுமதியின்றி வெட்கி நாணி வேதனையில் வாழ்ந்த எம் குலப்பெண்கள் இன்று முழு நாகரீகத்துடன் சுதந்திரமாக தலைநிமிர்ந்து வாழவ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ருசக்கர வாகனம், நான்கு சக்கர வாகனம் ஆகியவற்றை இயக்கி கெம்பீரமாக சாலைகளில் உலாவரும் கண்கொள்ளாக் காட்சி காண முடிகிறதென்றால் கிறிஸ்த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ன்னும் ஜீவ ஒளியாகிய விதையை றிங்கள் தோபே போன்ற மிஷினெரிகளுடன் ஆபிரகாம், வேதமாணிக்கம், செபஞானம் போன்ற நம் முற்பிதாக்கள் ஆயினிவிள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ந்தை, மைந்தர்,தூய ஆவியாருக்கு மாட்சிமை உண்டாவதாக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(நாம் முழங்காற்படியிட்டு நமது பாவங்களை அறிக்கை செய்வோமாக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ீட்டில் 203 ஆண்டுகளுக்கு முன்விதைத்து அது முளைத்து நம் மூதாதையரின் வேர்வை தியாகம் என்றும் ஊட்டச்சத்துக்களால் வளர்ந்து பயிராகி பூப்புத்து, காய்காய்த்து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னியாகி இன்று நாம் சுவைக்கின்றோம் என்பதனை முன்னோருக்குத் தலைவணங்கி கடந்து வந்த முட்களும் கரடுமுரடானதுமான பாதைகளை இளைய தலைமுற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றிய சமர்ப்பிக்கிறே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ன்றைய நமது திருச்சபையின் வளர்ச்சிக்கு அஸ்திபாரமாக ஆரம்ப காலம் முதல் ஆயர்மண்டில அந்தஸ்து பெறும்வரை பணியாற்றிய திருப்பணி விடையாளர்கள் திருவாளர்கள் :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ெல்லக்கண், லாசர், அருமைநாயகம், சற்குணம், முத்துநாயகம், இராஜேந்திரன், உல்லியம், சாமுவேல், செல்வநாயம், தாவீது. சின்னத்தம்பி, ஆரிஸ், பொன்னையா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ோசே, விசுவாசம், ஈசாக்கு. ஏசுதாஸ், ஜாண், மதுரநாயகம், பொன்னையா, சைமன், ஜார்ஜ் ஆகியோர்களும் ஆயர்மண்டில அந்தஸ்து பெற்றபின் பணியாற்றி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ருட்திருவாளர்கள் : G. தேவதாசன், G. ஐசக், J. ஜோன்ஸ் ரெத்தினம், M. ராஜையன், A. டேனியல், A. ஈனோஸ், G. நெகேமியா, Y. கிறிஸ்டோபர் லேவி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J. ஞானதாசன், S. ஆர்தர் சாமுவேல், G. தேவகடாட்சம், C. டைட்டஸ், சேகர சபையாக உயர்த்தப்பட்ட பின் சேகரத்து போதகர்களாக பணியாற்றிய அருட்திருவாளர்கள் S.P.வில்சன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D.M. நல்லதம்பி, A.D. ரெஜினால்ட் ஜோசப், E. சுகுமார் ஜெபசிங், S. ஐசாயா, R. ஜஸ்டஸ், S. ஜாண் விக்டர், D. ஐசக், T. ஜாண்பீட்டர், P. செல்லக்கண், G.N. ராஜகுமார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Y. தேவதாசன். Dr. பிரின்ஸ் வேதமாணிக்கம் ஆகியோர்களும் 01-06-1991 முதல் உதவி போதகர்களாக இருந்த திருவாளர்கள் ஜெபசுஜி, செல்வராஜ், செல்வம், ஆப்ரகா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ிழை உணர்தல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ஹென்சிலின் நேசராஜ், ஜெப ஐசக் வெஸ்லி, மார்ட்டின் ஜெபலால், சுனில் பெல்ஸ் பெல், ஜேக்குலின் ஜெகன்சிங், J. யாபேஸ் ஆகியவர்களும் முக்கி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ாரணமானவர்கள் ஆவ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ேற்சொன்ன திருச்சபை ஊழியர்களுடன் திருச்சபையின் ஆரம்பகாலம் முதல் தற்காலம் வரையிலும் திருச்சபையைக் கட்டி எழுப்பிப் பல முன்னேற்ற பணிகள் புரிந்து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யின் வாழ்வு ஒன்றையே கருதி பல திட்டங்களை வகுத்து ஒரு மாபெரும் திருச்சபையாக நமது திருச்சபையை உயர்த்திய முன்னாள் சபைக்குழு உறுப்பினர்களான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வாளர்கள் : சாமுவேல், தாவீது, மோசே, யோசுவா, வேதக்கண், N. யோசேப்பு. M.யோசேப்பு. S. ராஜையா. S. நல்லதம்பி, யோவான், சின்னையன், எலியா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யாக்கோபு, நேசமணி, V. செல்லையன், பொன்னையன், செல்லக்கண், வேதமுத்து. P. தேவகடாட்சம், G. ஞானசிகாமணி. G. ஜெயதாஸ், S. இஸ்ரவேல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P. ராஜையா, P. சின்னையன், Y. ஜான்றோஸ், G. முத்துநாயகம்,E. தேவராஜ், M. ராஜேந்திரன், E. ஜஸ்டஸ் சாமுவேல், C. ஜோபி பென்சாம், N. ஜாண்சன் சுதேர சுந்தர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T. ஏசுதாஸ், P. தங்கையா, P. ஞானராஜ், J. ஜஸ்டின் சாமுவேல், J. லாறன்ஸ், J. அன்பையா, J. சேம் மங்கள சுகி, R. விஜயன், M. கிறிஸ்து தாஸ், A. சகரியா ஜெயக்குமார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N, செல்வராஜ், C. டேவிட்ராஜ், J. சோபிதராஜ், S. சுஜிர்ராஜ் Y. பாலசுந்தர் ராஜ், S. சுனில், M.ரமேஷ், J.S.ஜோஸ்ராஜ், திருமதிகள் ஸ்டெல்லா சுலோசனாபாய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T. மேரி பத்மா, A. சாந்தி அப்பாவு, A. மேபல் அக்லா ஆகியோரது பணிகள் திருச்சபையின் வளர்ச்சிக்கு பேருதவியாக இருந்தது. 25-09-2023 முதல் அருட்திரு. S. பெல்சன் கிராமண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்கள் சபையின் சேகரத்து போதகராகவும் 06-05-2024 முதல் அருட்திரு. I. தங்கச்சன் அவர்கள் நமது திருச்சபையின் உதவி போதகராகவும் பெறுப்பேற்று பணிபுரிந்த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ருகிறார்கள். அவர் தம் பணிகள் இறைவனுக்கு ஏற்புடையதாக அமைய இறைவனை வேண்டுவ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ுன்னோர்களின் நல்வழியிலேயே 28-04-2024 முதல் சபைக்குழு உறுப்பினர்களாக பணியாற்றும் திருவாளர்கள்/திருமதி T. ஐசன், J. எலிசா ரெஜின், S. பெல்லா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T. ராஜசேகர், J.B. ஜாண் ஜெபா, J. ராஜசேகர், I. ரூபன் ஆஸ்டின், A. பிளாட்பின், பொன். சாலமன், G. சிசில் R. ஜஸ்டின், A. ஆர்தர்லிப்னிக்ஷா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கியோராகிய எமக்கு இறைவனின் திருப்பணியை அவர் சித்தப்படி தொடர்ந்து நிறைவேற்ற சுகமும், பெலனும், ஞானமும். தேவகிருபைகளையும் கடவுள்தாமே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ொழிந்தருள இறைவனிடம் இறைஞ்சி மன்றாடி நிற்கின்றோம். மாமன்ற உறுப்பினர்கள் திருவாளர்கள்: E. தேவராஜ், A. சகரியா ஜெயக்குமார், T. ராஜசேகர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D. ரவி, S. சுனில், S. பெர்லின் ஜாஸ்பர், S. சுஜிர் ராஜ் ஆகியோர் தங்களது பணிகளை சிறப்பாக நிறைவேற்ற ஆண்டவரிடம் மன்றாடுவோம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ளர்ச்சி பணிகளோடு நின்றுவிடாதபடி எமது திருச்சபை சார்பில் நமது பேராயம் மற்றும் பல அமைப்புகள் மூலமாக மக்களுக்கு சுவிசேஷம் அறிவித்துவர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ருட்திருவாளர்கள் H. அருமை ராஜ். K.G. மோகன், A. மகேர்ஷால் அஸ்பாஸ், S. ஜஸ்டின் புஷ்பராஜ், J.S. ஜெயசிங், J. ஹட்சன், R. சுவாமிதாஸ், G. ஞானசெபுலோன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. பிளசின், A. டார்வின் ரிச்சர்ட் லாஸ், மிஷினரிகளாக திருவாளர்கள் T. ஆல்வின் கிஷான்சிங், A.B. தேவ சுபிர். R. கிறிஸ்டோபர் ராஜ், S. பிபின் K. தாஸ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யை அடித்தளமாகக் கொண்டு நற்செய்தியின் தகவுகளான அன்பு, நீதி, இரக்கம், சமத்துவம், பகிர்வு இவைகளைப் பெற்றோம். மற்றவர்களுக்கு இவைகளைப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ெல்வி. S. கமலபாய் ஆகியோரையும் உருவாக்கியுள்ளது. மேலும் நமது பேராயத்தின் முதல் அருட்பொழிவு பெற்ற பெண் போதகர் அருட்திருமதி. தங்க ஜாய் தேவராஜ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்கள் எமது சபையின் உறுப்பினர் என்பதும் திருச்சபைக்கு சிறப்பு சேர்ப்பதாகு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ப்பணியாற்றி ஓய்வுபெற்ற அருட்திருவாளர்கள் E. செல்வராஜ். T. எடிசன் ஞான ஜாண் லாஸ், Dr. விஜி தம்பி சாலமன், T. ஆஸ்டின் எட்வின் ரிச்சர்ட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ருட்திருமதி. தங்க ஜாய், திரு. C. டேவிட் அருள்தாஸ், திரு. G. ஐசக் ஆகியோர் நமது சபையின் அங்கங்கள் என்பது நமது திருச்சபைக்கு சிறப்பு ஆகு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கிளை சபைகள்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. வண்டவிளை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கிளை சபையான வண்டவிளை சபையின் ஊழியங்கள் நன்முறையில் நடைபெற்று வருகின்றன. இச்சபை மேலும் வளர்ச்சியடையவு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ஊழியங்கள் சிறப்பாக நடைபெறவும், ஆரம்பிக்கப்பட்டுள்ள ஆலய கட்டிட விரிவாக்கப் பணிகள் விரைவில் நிறைவுற்று, புது ஆலயத்தில் புதுப்பொலிவுடன் இறைவன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ராதிக்கவும், விரைவில் ஆயர்மண்டலம் அந்தஸ்தடையவும், இதே ஒருமைப்பாட்டுடன் இணைந்து சபையைக் கட்ட இறைவன் கிருபை செய்ய வேண்டி வாழ்த்துகிற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. இலுப்பக்காவிளை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கிர்வதில் தவறினோம். தவறறிந்து மன்னிப்புக்காக மன்றாடுகிற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1-01-2012 அன்று தற்காலிக சிற்றாலயம் அமைக்கப்பட்டு, ஆராதனைகள் ஆரம்பிக்கப்பட்டு, சுமார் 81.25 சென்ட் நிலத்தை சொந்தமாக்கி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-7-2015 முதல் C.S.I. குமரி பேராயத்தின் கீழ், கஞ்சிக்குழி சேகரசபையின் கிளை சபையாக அங்கீகரிக்கப்பட்ட இச்சபை, கட்டிடப் பணிகளுக்கான அடிக்க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-8-2015 அன்று நாட்டப்பட்டு, 22-4-2018 அன்று பிரதிஷ்டை செய்யப்பட்டது. இச்சபையின் வளர்ச்சிக்காகவும் இறைவனிடம் வேண்டுகிற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3. மருதூர்குறிச்சி குஞ்சன் தண்டலார் நினைவு ஆலயம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வனுக்காக ரத்த சாட்சியாய் மரித்த குஞ்சன் தண்டலார் பெயரைத் தாங்கிய மருதூர்குறிச்சி சபையும், இறைவனுக்குள் எழுச்சி பெற்று வளர்வதைக்கண்ட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கிழ்சியுறுவதோடு, இச்சபையும் ஒரு மாபெரும் ஆயர் மண்டில சபையாய் வளரவும் இறைவன் அருள்புரிய மன்றாடுகிற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4. சபை D.M.P.B. பணிகள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திருச்சபையின் சார்பில் தருமபுரி மாவட்டம், அரூர் வட்டம், நரிப்பள்ளி என்னும் இடத்தில் D.M.P.B. பணிக்கள ஆலயம் கட்டப்பட்டு ஆராதனைகள் நடைபெற்று வருகின்றன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ப் பணிக்களத்தில் முதல் திருமுழுக்கு 21-05-2017 அன்று ஒரு நபருக்கு கஞ்சிக்குழி சேகரசபையின் சேகரத்து போதகர் அருட்திரு. G.N.ராஜகுமார் அவர்களால் அளிக்க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0-08-2017 அன்று 4 நபர்களுக்கு சேகரத்து போதகர் அவர்களால் திருமுழுக்கு அளிக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5. சபை HMS பணிகள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சபை மாதந்தோறும் ரூ. 5,000/- கொடுத்து HMS பணிகளை தாங்கி வருகி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6. நமது திருச்சபையின் இந்திய வேதாகம சங்க கிளை பணிகள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திருச்சபையில் இந்திய வேதாகம சங்க கிளை கர்த்தரின் பெரிதான கிருபையால் 14-06-2009 அன்று ஆரம்பிக்கப்பட்டது. ஒரு மொழியில் வேதாகமம் முழுமைய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ொழிபெயர்ப்புக்கான ரூபாய் 15 லட்சத்தை செலுத்தும் திட்டத்தை செயல்படுத்துவதென முடிவு செய்யப்பட்டது. செலவினங்கள் அதிகரித்துள்ளதால் ரூ. 16 லட்ச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ேவைப்படுவதாக வேதாகம சங்கம் வேண்டுகோள் வைத்ததால் இறைவனின் ஆசியால் சபை மக்களின் ஒத்துழைப்பு மற்றும் ஈகையோடு ,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ுமார் 6 வருட காலத்தில் ரூபாய் 16 லட்சமும் 6-11-2015 அன்று செலுத்த தேவன் அருள்புரிந்தார். இத்தொகை மூலம் ராபா
மொழியில் திருமற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ொழி பெயர்க்கப்பட்டு வருகிறது. இந்த வேதபுத்தகம் சீக்கிரம் வெளியிடப்பட சபை மக்களின் ஜெபத்தை வேதாகம சங்கம் நாடுகிறது. பிரெய்லி வேதாகமத்திற்காகவ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ரூ. 2,92,505/- கொடுக்கப்பட்டது. இப்பணியை மிகுந்த ஈடுபாட்டுடனும் ஜெபத்துடனும் செய்து வரும் பொறுப்பாளர்களையும் உற்சாகமாய் கொடுத்த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ஜெபித்து தாங்கிவரும் சபை மக்களையும் சபை நன்றியுடன் பாராட்டுகி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ம் கொண்டாவி வரங்கொண்டுய்யச் 
சிறுமை பார்,ஐயா 
ஏழை வறுமை தீர் ஐயா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7. நமது புதிய பணிக்களம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ணியாரம் பொற்றவிளை ஓய்வு நாள் பாடசாலை நடைபெற்று வரும் இடத்தில் மக்களின் ஆர்வத்தை கருத்தில் கொண்டு அந்த இடத்தை ஒரு பணிக்களமாக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ாற்றி காலஞ்சென்ற திரு. J. தங்கமணி, தெற்கு காட்டுவிளை அவர்களது நிலத்தில் திரு. T. ராஜசேகர் டீக்கனார் செலவில் ஒரு தற்காலிக shed அமைக்கப்பட்ட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-11-2015 முதல் அந்த ஊழிய பொறுப்பாளராக திரு. V. ஜெபமணி அவர்கள் சபையால் நியமிக்கப்பட்டு திருமறைப்பள்ளியுடன் பணிக்கள ஊழியங்களும் நடைபெற்றன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ேவனை அறியாத மக்கள் பலர் இங்கு ஆராதனையில் கலந்து கொள்கின்றனர். இப்பணிக்களத்தில் முதல் திருமுழுக்கு ஆறு நபர்களுக்கு 23-04-2017 அன்று சேகரத்து போதகர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ருட்திரு. G.N. ராஜகுமார் அவர்களால் அளிக்கப்பட்டது. மேலும் ஐந்து பேருக்கு திருமுழுக்கு அளிக்கப்பட்டது. இப்பணிக்களம் மூலம் ஏராளமான ஆத்தும அறுவட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ைபெற இறைவன் அருள்புரிய இறைவனை வேண்டுவ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றைப்பணியில் தங்களை ஈடுபடுத்தி உற்சாகத்துடன் நல்ல பணி ஆற்றிய ஆண்கள் சங்கம், பெண்கள் சங்கம், பக்தி முயற்சி சங்கம், ஓய்வுநாட்பாடசாலை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டகர்குழு, ஜெபக்குழு, இந்திய வேதாகம சங்க கிளை, நூலகம், வண்டவிளை கிளை சபை, இலுப்பக்காவிளை கிளை சபை, மருதூர்குறிச்சி கிளை சபை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ணியாரம் பெற்றவிளை ஓய்வு நாள் பாடசாலை மற்றும் பணிக்களம் ஆகியவற்றின் பொறுப்பாளர்கள் மற்றும் அங்கத்தினர்களுக்கு சபை நன்றி பாராட்டி வாழ்த்துகி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ரங்கும், இரங்கும் கருணை வாரி
யேசு ராஜனே பாவ நாச நேசனே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ப்பாண்டு பணிகள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 ஊழியங்கள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வ்வாண்டு ஆலய ஆராதனைகள் மற்றும் இறைபணிகள் ஒழுங்காக நடைபெற்றன. ஒவ்வொரு வாரமும் ஞாயிறு காலை ஆராதனை மற்றும் புதன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ெள்ளி இரவு ஆராதனைகள் ஒழுங்காக நடைபெற்றன. ஒவ்வொரு மாதமும் முதல் ஞாயிறு பரிசுத்த நற்கருணை ஆராதனை நடைபெற்று வருகின்ற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வ்வொரு மாதமும் முதல் தேதி அதிகாலை அருணோதய ஆராதனை திருவிருந்து ஆராதனையாக நடைபெற்று வருகிறது. ஒவ்வொரு மாதமும் இரண்டாம் சனிக்கிழமைகளி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பவாச ஜெபமும், மூன்றாம் வெள்ளிக்கிழமைகளில் முன் இரவு விழிப்பு ஜெபமும் நடைபெற்று வருகின்றன. ஒவ்வொரு ஞாயிறு காலை ஆராதனைக்குப்பின் Fellowship Tea வழங்கப்படுகிற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வ்வொரு மாதமும் 2-ம் சனிக்கிழமை உபவாச கூட்டத்திற்குபின் அன்பின் விருந்தும், 3-ம் வெள்ளி முன்னிரவு ஜெபத்திற்குபின் தேனீர் மற்றும் Snacks வழங்கப்பட்டு வருகிற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025 அக்டோபர் சங்கப்பண்டிகை 19-10-2025 அன்று சிறப்பாக நடைபெற்றது. இரவு சிறப்பு நிகழ்ச்சி நடைபெற்றது. பங்கு பெற்றவர்களுக்கு தேனீர் Snacks வழங்கப்பட்ட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வ்வொரு மாதமும் கடைசி ஞாயிற்றுக் கிழமைகளில் திருச்பைக்குட்பட்ட பகுதிகளில் சிறப்பு செய்தியாளர்களைக் கொண்டு திறந்த வெளிக்கூட்டங்கள் நடைபெற்று வருகின்றன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5-02-2026 அன்று கஞ்சிக்குழி C.S.I. சேகரசபையைச் சேர்ந்த 56 அங்கத்தினர்களுக்கு சேகரத்துப்போதகர் அருட்திரு. S. பெல்சன் கிராமணி அவர்களால் கஞ்சிக்குழ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C.S.I. சேகரசபையில் வைத்து திடப்படுத்தல் வழங்கப்பட்டது. 2025 நவம்பர் 19 முதல் டிசம்பர் 20-ம் நாள் வரை கிறிஸ்து பிறப்பு வாழ்த்துப்பாடல் நடைபெற்ற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025 நவம்பர் 19 முதல் 23 வரை வெளியூரில் வசிக்கும் நமது சபை அங்கத்தினர்களின் இல்லங்களை சந்தித்து கிறிஸ்துபிறப்பு வாழ்த்துப் பாடல் பாடப்பட்டு 23-ம் நா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ென்னையில் வசிக்கும் நமது சபை அங்கத்தினர்களை ஒருங்கிணைத்து சென்னை நந்தனம் YMCA வளாகத்திலுள்ள சிற்றாலயத்தில் வைத்து சிறப்பு கூடுகைநடத்த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ன்பின்விருந்து வழங்கப்பட்டது. கிறிஸ்து பிறப்பு பண்டிகை கால சிறப்பு நிகழ்ச்சிகள் ஆராதனைகள் யாவும் நன்முறையில் நடைபெற்றன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ிறிஸ்து பிறப்பு பண்டிகையை முன்னிட்டு நலிந்தோருக்கு இலவச துணிகள் வழங்கப்பட்டன. கிறிஸ்து பிறப்பு பண்டிகையை முன்னிட்டு நமது சபையின் 75 வயது நிரம்பிய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ங்கத்தினர்களை அவர்கள் இல்லங்களில் சந்தித்து ஜெபித்து பரிசுகள் வழங்கி வாழ்த்துக்கள் தெரிவிக்கப்பட்டன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ேகர ஐக்கிய திருவிருந்து ஆராதனை நமது சபையில் 04-01-2026 அன்று நடத்தப்பட்டு நமது திருச்சபையார் மற்றும் கிளைச் சபைகளின் திருச்சபையாளர்களுக்கும் ஐக்கிய விருந்த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ழங்கப்பட்டது. ஆண்டு இறுதி மற்றும் வருட பிறப்பு ஆராதனைகளும், புதுவருட சிறப்பு ஆராதனையும், புதுவருட வார ஜெப ஆராதனைகளும் நடைபெற்றன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ுது வருட பிறப்பை முன்னிட்டு சபை குடும்பங்களுக்கு இலவசமாக நாள்காட்டி வழங்கப்பட்டது. நமது D.M.P.B. பணித்தளமான நரிப்பள்ளி பணித்தள நடப்பாண்டு சபைநா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ிழா திரளான கஞ்சிக்குழி திருச்சபையின் மக்களுடன் சேகரத்துப் போதகர் மற்றும் சபைக்குழுவுமாக சென்று 25-01-2026 அன்று சிறப்பாக நடத்தப்பட்டது. அங்குள்ள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ாழ்வின் ஆதாரங்களான நீர், நிலம், காற்று, ஆகாயம் இவைகளை மாசுப்படுத்தி இயற்கையின் சமநிலையினை சிதைத்துப் போட்டோம். இயற்கையோடுள்ள உறவின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க்களுக்கு பரிசுப்பொருட்கள் மற்றும் உணவு வழங்கப்பட்டது. நமது திருச்சபை மாதந்தோறும் ரூ. 12,000/- அளித்து D.M.P.B. மூலம் 3 மிஷினரிகளை தாங்கி வருகிற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லெந்து கால ஆராதனைகளும், புனித வெள்ளி மற்றும் உயிர்த்தெழுதல் பண்டிகை ஆராதனைகளும் நடைபெற்றன. லெந்து கால சிறப்பு நிகழ்வாக லெந்து காலம் முழுவத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வ்வொரு ஞாயிற்றுக்கிழமைகளிலும் மாலை நேரங்களில் சபைக்குட்பட்ட வெவ்வேறு பகுதிகளில் சிறப்பு செய்தியாளர்களைக் கொண்டு திறந்தவெளி சிறப்பு ஆராதனைக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ப்பட்டன. திரளாக மக்கள் கலந்துகொண்டு இறை ஆசி பெற்றுச் சென்றனர். இக்கூட்டங்களை நடந்த ஆலோசனை தந்து தலைமை தாங்கி சிறப்பாக நடத்தித்தந்த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ேகரத்துப் போதகர், முன்னிலை வகித்து சிறப்பித்த உதவிப்போதகர் மற்றும் அனைத்து திறந்த வெளி கூட்டங்களுக்கும் திருச்சபை நிதியிலிருந்து எந்த செலவ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ெய்யாமல் ஒலி, ஒளி மற்றும் இசை ஆகியவற்றை தன் சொந்த உபகரணங்களைக் கொண்டு நடத்தித் தந்த திரு. T. ராஜசேகர்  டீக்கனார் மற்றும் இந்த அனைத்த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பகரணங்களையும் எடுத்துச் சென்று எல்லா ஒழுங்குகளையும் குறித்த நேரத்தில் செய்து தரும் திருச்சபையின் தன்னார்வ குழு நண்பர்களையும் திருச்சபை வாழ்த்த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ன்றி தெரிவிக்கின்றது. லெந்து நாட்களை முன்னிட்டு 2026 மார்ச் 13, 14, 15 ஆகிய தேதிகளில் ஆன்மீக எழுப்புதல் துறை மூலம் கஞ்சிக்குழி சேகர ஐக்கிய நற்செய்த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ெருவிழா நமது சபையில் வைத்து சேகரத்து போதகர் அருட்திரு. S. பெல்சன் கிராமணி அவர்கள் தலைமையில், உதவிப்போதகர் அருட்திரு. I. தங்கச்சன் அவர்க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ுன்னிலையில் நடைபெற்றது. குமரிப்பேராய ஆன்மீக எழுப்புதல் துறை இயக்குநர் அருட்திரு. லிபின்ராஜ் அவர்கள் சிறப்பு செய்தி அளித்தார்கள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ஞ்சிக்குழி திருச்சபை கடவுள் நமக்கு தந்த மாபெரும் அருட்கொடை இன்று 203-வது சபை நாள் விழா சிறப்புத் தொழுகையில் பங்கேற்கும் அனைவரையும் அன்பினால் இறையாளுகைக்கு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ழித்து வியாபார நோக்கில் செயல்பட்டு கொண்டிருக்கிறோம். இவைகளால் உடல் நலக்குறைவுகள் ஏற்பட நாங்கள் காரணமானோம். எங்கள் தவறறிந்து மன்னிப்புக்காக மன்றாடுகிற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ுனித வார சிறப்பு நிகழ்வாக 01-04-2026 புதன் இரவு 'THE PASSION OF THE CHRIST' ஒலி ஒளி காட்சிமூலம் இயேசுகிறிஸ்துவின் சிலுவைப்பாடுகள் காண்பிக்கப்பட்டன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05-04-2026 அன்று அதிகாலை நடைபெற்ற உயிர்த்தெழுதல் நாள் சிறப்புத்தொழுகையில் C.S.I. கன்னியாகுமரி பேராயர் உயர்மறைதிரு. முனைவர் S. கிறிஸ்டோபர் விஜயன் அவர்க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லந்துகொண்டு சிறப்பு செய்தி அளித்து சிறப்பித்தார்கள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ெண்கள் ஞாயிறு ஆராதனை, வாலிபர் ஞாயிறு ஆராதனை ஆகியவை நடைபெற்றன. நமது திருச்சபையின் ஏப்ரல் சங்க ஆராதனை 19-04-2026 அன்று சங்கப்பண்டிக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ற்றும் அறுப்பின் பண்டிகையாக நடைபெற்றது. சங்கப்பண்டிகை நிறைவு விழா இரவு ஆராதனை சிறப்பு நிகழ்ச்சியாக பூவன்கோடு “இறைத்தென்றல்” குழுவினரின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ன்னிலை நிகழ்ச்சி மிக சிறப்பாக நடைபெற்றது. பங்கு பெற்றவர்களுக்கு தேனீர் மற்றும் Snacks வினியோகிக்கப்பட்டது.
05-10-2025 அன்று நமது திருச்சபையின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ப்பாண்டு குடும்பவிழா நடைபெற்றது. குடும்பவிழா காலை தொழுகையில் Dr. வில்லியம் தர்மராஜா அவர்கள் சிறப்பு செய்தி அளித்தார்கள். கால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ராதனையைத் தொடர்ந்து மதியம் அன்பின் விருந்தும் அதனைத் தொடர்ந்து மாலை 6.30 மணிக்கு இரவு சிறப்பு நிகழ்ச்சியாக "ARMY OF JESUS" பல்சுவை நிகழ்ச்சி நடைபெற்றது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தனைத் தொடர்ந்து இரவு விருந்தும் அளிக்கப்பட்டது. 10-05-2026 முதல் 17-05-2026 வரை நடப்பாண்டு VBS சிறப்பாக நடைபெற்றது. நிறைவு தினத்தன்று கலந்துகொண்ட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ிள்ளைகளுக்கு சபை சார்பில் மாலை சிற்றுண்டி வழங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 பிள்ளைகளின் படிப்பை ஊக்குவிக்கும் விதத்தில் சபைக்குட்பட்ட 10, 11, 12 ஆகிய வகுப்புகளில் முதல் மற்றும் இரண்டாம் மதிப்பெண் பெற்ற பிள்ளைகளுக்கு பரிசுக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ழங்கப்பட்டன. மேலும் 12-ம் வகுப்பில் 500 / 600 மற்றும் 10-ம் வகுப்பில் 400 / 500 மற்றும் அதற்கு மேலும் பெற்ற பிள்ளைகளுக்கு பரிசுகள் அளித்து ஊக்குவிக்கப்பட்டன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60 வயது நிரம்பிய மூத்த குடிமக்கள் புத்துணர்ச்சி பெறும் வகையில் கடந்த ஆண்டு ஆரம்பிக்கப்பட்ட சிறப்பு முகாம் இவ்வாண்டு 07-03-2026 அன்று அருட்திரு. S. பெல்சன் கிராமண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்கள் தலைமையில், கன்னியாகுமரி தூய பேதுரு C.S.I. திருச்சபையில் வைத்து சிறப்பாக நடைபெற்றது. நமது சபையின் மூத்த குடிமக்கள் பலர் ஆர்வத்தோட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லந்துகொண்டு மகிழ்ந்தனர். இக்கூடுகைக்கான முழுச் செலவையும் வெளிநாடுகளில் பணிபுரியும் நமது சபை அங்கத்தினர்கள் ஏற்றுக் கொண்டனர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வர்கள் அனைவருக்கும் சபை மனமார்ந்த நன்றியை தெரிவிக்கி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ளர்ச்சிப் பணிகள்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. சமூக நலக்கூட சமையலறையிலிருந்து புகை உள்ளே வருவதை தடுக்க ரூ. 91,640/- செலவில் புகையில்லா அடுப்பு அமைக்கப்பட்டு தரை செப்பனிட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. ஆலய முன்புற மைதானத்தில் ரூ. 1,35,000/- செலவில் டிஜிட்டல் வசனப் பலகை அமைக்கப்பட்டது. முழுத்தொகையும் அன்பளிப்பாக வழங்கிய திரு. T. கிறிஸ்டோபர் ராஜ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ேற்குக் காட்டுவிளை அவர்களுக்கு சபை நன்றி தெரிவிக்கி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டியன் பாவக் கடி விஷத்தால்
அயர்ந்து போகிறேன், 
மிகப் பயந்து சாகின்றேன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3. ஆலயத்தின் வடபுறத்திலுள்ள Stage ரூ. 30,300/- செலவில் செப்பனிடப்பட்டு அகலப்படுத்த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4. ஆலயத்தின் உட்புற முன்பகுதியில் இருபுறமும் ஆராதனை நிகழ்ச்சிகள் ஒளிபரப்ப வசதியாக இரண்டு டிஜிட்டல் பலகைகள் ரூ.5,50,000/- செலவில் அமைக்கப்பட்டன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5. C.S.I. நெய்யூர் புற்றுநோய் மருத்துவமனைக்கு Linear Accelenator வாங்க ரூ. 5,50,000/- வழங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6. சிறு குழந்தைகளுக்கு மகளிர் பாலூட்ட வசதியாக பாலூட்டும் அறை அமைக்கப்பட்டு 19-07-2026 அன்று திருச்சபைக்கு அர்ப்பணிக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7. திருச்சபையில் ஏற்கெனவே 28-04-2024க்கு முன் உள்ள திருப்பிச் செலுத்தப்பட வேண்டிய கடன் தொகையில் இவ்வாண்டு ரூ.11,85,350/- சம்மந்தப்பட்டவர்களுக்கு திருப்பி செலுத்த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ேவைத் திட்ட பணிகள்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. நலிவடைந்த நிலையிலுள்ளோர், நலிவடைந்த நிலையில் மருத்துவ உதவி தேவைப்படுவோர் மற்றும் நலிவடைந்த சிறுவர்கள் என 49 பேருக்கு மாதந்தோறும் மொத்த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ரூ.47,500/- வழங்கப்பட்டு வருகி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. நலிவடைந்த நிலையிலுள்ள மாணவ மாணவிகளுக்கு நோட்டு புத்தங்கள் எழுதுபொருட்கள் போன்றவை வழங்கப்பட்டன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3. மிகவும் நலிந்த நிலையில் நோயால் மருத்துவமனையில் உயிருக்குப்போராடி மருத்துவமனையில் சிகிட்சை பெற்றுவந்த இரு நபருக்கு மொத்தம் ரூ. 50,000/- உதவித்தொகை வழங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ரங்கும், இரங்கும் கருணை வாரி
யேசு ராஜனே பாவ நாச நேசனே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4. கிறிஸ்துபிறப்பு பண்டிகையை முன்னிட்டு நலிந்த நிலையில் உள்ள தேவைப்பட்டோருக்கு புத்தாடைகள் வழங்கப்பட்டன.
நலிந்தோருக்கு உதவிட தாராளமாய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ொடுத்துவரும் அன்பு உள்ளங்களுக்கு சபை நன்றியையும் வாழ்த்துக்களையும் தெரிவிக்கின்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மறைப்பள்ளி பணிகள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திருச்சபையின் திருமறைப்பள்ளி நன்முறையில் நடைபெற்று வருகி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 பக்தி முயற்சி சங்க பணிகள்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சபையின் பக்திமுயற்சி சங்கம் நல்லமுறையில் செயல்பட்டு வருகிறது. 01-02-2026 அன்று அகில உலக பக்தி முயற்சி சங்க தினவிழா றாலி கொண்டாட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 பாடகர் குழு பணிகள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ஆராதனைக்கு அழகு சேர்ப்பது பாடகர்குழு. நமது பாடகர்குழுவும் நல்முறையில் சபையின் ஆரதனைகளிலும், மற்றும் சிறப்பு ஆராதனைகளிலும் பங்கெடுத்து சிறப்பித்து வருகி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 பெண்கள் சங்கம்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திருச்சபையின் பெண்கள் சங்கம் சிறப்பாக நடந்து வருகிறது. ஒவ்வொரு வாரமும் பெண்கள் சங்கம் சபையில் கூடி சபையின் பல்வேறு ஊழியங்கள், தேவைகள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ுடும்பங்களுக்காக ஜெபித்து வருகிறது. மேலும் நோயுற்றோரை சந்தித்து ஜெபித்தும், துயருற்றோருக்கு ஆறுதல் கூறியும் பணி செய்கின்றனர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வ்வொரு மாதமும் பெண்கள் சங்க உறுப்பினர்கள் குறிப்பிட்ட தினங்களில் குறிப்பிட்ட பகுதிகளில் சபை குடும்பங்களை சந்தித்து ஜெபித்து வருகின்றனர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08-03-2026 அன்று பெண்கள் ஞாயிறு சிறப்பு ஆராதனை மற்றும் விற்பனை விழா நடைபெற்றது. ஐரேனிபுரம் பார்வையற்ற பள்ளி பிள்ளைகளுக்கு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ுளச்சல் தொழுநோய் மருத்துவமனை மக்களுக்கும் ஒருநாள் மதிய உணவு வழங்கப்பட்டது. C.S.I. நெய்யூர் புற்றுநோய் மருத்துவமனையி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Linear Accetarator வாங்க ரூ. 1,47,000/- கொடுக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 ஜெபக்குழு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திருச்சபையின் ஜெபக்குழு சார்பில் ஒவ்வொரு வாரமும் செவ்வாய், வெள்ளி ஆகிய நாட்களில் முற்பகலில் ஆலயத்தில் மகளிர் கூடி ஜெபித்து வருகிறார்கள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னமும் காலை 5 மணியிலிருந்து மாலை 7 மணி வரை சபை மக்கள் ஜெபிப்பதற்காக ஆலயம் திறந்து வைக்கப்பட்டிருக்கி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 ஆண்கள் சங்கம்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திருச்சபையின் ஆண்கள் சங்கம் சிறப்பான பணிகளை செய்து வருகிறது. ஆண்கள் சங்கம் சார்பில் ரூ. 4,000/- கொடுத்து DMP மூலம் ஒரு மிஷினரி தாங்கப்பட்டு வருகிறார்.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றவே செல்வம் என்பதை நாங்கள் அறிந்திருந்தும் பகை, விரோதம்,விட்டுக்கொடாமை, சுயநலம், அநீதி, அவசரம், கீழ்படியாமை இவைகளுக்கு துணை நின்று ஆபத்துக்கள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2-03-2026 அன்று சமூகநலக்கூட்டத்தில் வைத்து இலவச கண்சிகிட்சை முகாம் நடைபெற்றது. 27-07-2025 அன்று மூலச்சல் ஹோமிலுள்ள பிள்ளைகளுக்கும், 05-07-2026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ன்று ஆலங்கோட்டிலுள்ள பிள்ளைகளுக்கும் மதிய உணவு வழங்கப்பட்ட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ூலக பணிகள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ச்சபை மக்கள் வேத அறிவு பெற வேண்டும் என்ற நோக்கத்தோடு நூலக அருட்பணி இயக்கம் வழியாக ஒரு நூலகம் அமைக்கப்பட்டு நன்முறையில் செயல்பட்ட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ருகின்றது. நூலகம் சார்ந்த போட்டிகளிலும் பங்குபெற்று பரிசுகளை பெற்று வருகின்றனர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. இந்த ஆண்டு நமது சபையில் பிறந்த பிள்ளைகள் - 14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. இந்த ஆண்டு நமது சபையில் திருமுழுக்கு பெற்றவர்கள் -30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3. திருமண வாழ்க்கையில் பிரவேசித்தவர்கள் - 24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மண வாழ்க்கைக்குள் பிரவேசித்த நமது சபை பிள்ளைகளை, எல்லா வளமும் பெற்று வாழ சபை வாழ்த்துகி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4. இவ்வுலக வாழ்வை முடித்து மறுமை எய்தியவர்கள் - 23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ழிவுகள் இவைகளோடு  கைகோர்த்து நின்றோம். தவறறிந்து மன்னிப்புக்காக மன்றாடுகிற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வ்வுலக வாழ்வை முடித்து மறுமை எய்திய நமது சபை அங்கத்தினர்கள், இவ்வுலக வாழ்வின்போது சபைக்கும் சமுதாயத்திற்கும் ஆற்றிய சேவையை சபை நினைவ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ூருவதோடு பிரிவால் வாடும் குடும்பத்தினருக்கு எல்லாம் வல்ல இறைவன் சமாதானத்தையும் ஆறுதலையும் அளிக்க சபை பிரார்த்திக்கின்ற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ருங்கால திட்டங்கள்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திருச்சபையை இறைப்பணியில் முன்னெடுத்துச் செல்லும் வகையில் கீழ்க்காணும் பணிகள் திட்டமிடப்பட்டுள்ளன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. HMS முருங்கவிளை மற்றும் HMS வலிய வீட்டு வளாகம் திருச்சபைகளை அச்சபை மக்களின் விருப்பத்திற்கிணங்க நமது திருச்சபையின் கிளை சபையாக இணைக்க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ரிய ஏற்பாடுகளை செய்ய திட்டமிடப்பட்டுள்ள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. கணியாரம் பொற்றைவிளை பணித்தளத்தை நமது திருச்சபையின் கிளை திருச்சபையாக இணைக்க உரிய ஏற்பாடுகளை செய்ய திட்டமிடப்பட்டுள்ள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3. ஏற்கெனவே திட்டமிட்டபடி இந்த ஆண்டு செப்டம்பர் 12, 13 ஆகிய தேதிகளில் சகோ. மோகன் சி. லாசரஸ், நாலுமாவடி அவர்களைக் கொண்டு நமது சபை வளாகத்தில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விருக்கும் நற்செய்தி பெருவிழாவை சிறப்பாக நடத்த முடிவு செய்யப்பட்டுள்ளது.
இவ்வாண்டும் நாம் சபையாக கூடி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ன்றிணைந்து சபைநாள் விழா கொண்டாட எல்லா சூழ்நிலைகளையும், வாய்ப்பையும், ஐக்கியத்தையும். சுகத்தையும் தந்த இறைமகன் இயேசுவுக்கே எல்லா துதிகளையு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கிமைகளையும், ஸ்தோத்திரங்களையும் காணிக்கையாக்குகிறோம். இவ்விழாவில் சிறப்பு விருந்தினராக கலந்து கொண்டு சிறப்பித்த Rev.J. பிரகாஷ் நாயகம் அவர்கள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ுன்னாள் போதகர்கள், ஊழியர்கள், விருந்தினர்கள் அனைவரையும் வாழ்த்தி வரவேற்று நன்றி தெரிவித்துக் கொள்கின்ற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ளர்ந்து வரும் நமது திருச்சபையின் வளர்ச்சி எவ்வளவேனும் குறையாத நிலையில் நாம் இணைந்து செயல்படவும் பிரிவினை என்னும் சாத்தானுக்கு இடங்கொடாமல் ஒன்றுபட்டு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உழைத்து சோதனைகளை முறியடித்து முன்னேற இயேசுகிறிஸ்துவின் கிருபை நம் சபை பணிகளோடு எப்போதும் இருக்க நமது ஜெபங்களில் இறைவனிடம் வேண்டுவ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 பணிகளில் நாம் வளர்வதோடு நின்றுவிடாமல் இயேசு கிறிஸ்துவின் வருகையில் அவரை எதிர்கொள்ளுகிறவர்களாக காணப்பட ஆவிக்குரிய வாழ்க்கையில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் சபை வளர பாடுபடுவோம். ஊக்கமாக ஜெபிப்ப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ாழ்க, வளர்க திருச்சபை! பெருகட்டும் ஊழியங்கள்! 
ஓங்குக கிறிஸ்துவின் புகழ்! 
திக்கெட்டும் பரம்புக கிறிஸ்து நாமம்! 
வாழ்க வளர்க நம் கஞ்சிக்குழி திருச்சபை!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வி ஏற்றும் கவி மன்றாட்டைப் 
பரிந்துகேள் ஐயா 
தயை புரிந்து மீள் ஐயா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ரங்கும், இரங்கும் கருணை வாரி
யேசு ராஜனே பாவ நாச நேசனே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ன்றிணைக்கும் இயேசு கிறிஸ்துவின் திருப்பெயரில் வாழ்த்தி வரவேற்கிற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வமன்னிப்பின் உறுதி : பேராயர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வரது குற்றம் மன்னிக்கப்பட்டதோ எவருடைய பாவம் மறக்கப்பட்டதோ, அவர் பேறு பெற்றவர். ஆண்டவர் எந்த மனிதரின் தீயச் செயலை எண்ணவில்லையோ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வரது மனதில் வஞ்சகமில்லையோ, அவர் பேறு பெற்றவர். புது வாழ்வு பெற வேண்டும் என பாவங்களை அறிக்கை செய்திருக்கும் அன்பரே, தீங்குக்கு மனஸ்தாபப்படும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மது ஆண்டவர், உங்கள் அனைத்து பாவங்களையும் மன்னித்து புது வாழ்வும், புதுப் பொலிவும் தந்து அருள்புரிவாராக ஆமெ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பாவ மன்னிப்பின் நிச்சயத்தைப் பெற்றுக் கொண்ட நாம், இறைவனின் கரங்களில் பெற்று வரும் நன்மைகளுக்காக நன்றி செலுத்துவ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ன்றி மன்றாட்டு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கஞ்சிக்குழி சேகர திருச்சபையின் 203-வது சபை நாள் விழாவை காணவும், நற்செய்தியை அநுபவிக்கவும், நல்வாழ்வைப் பலப்படுத்தவும், நல் அனுகூலங்களை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ழங்கிய கடவுளே! எங்கள் திருச்சபை நிறுவப்பட உம் வார்த்தைகளால் எம்மை சாரமேற்றிய எங்களுடைய முன்னோர்களுக்காகவும், அவர்களின் நற்பணிகளுக்காகவும்,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தன் வழியாக நாங்கள் பெற்ற ஆன்மீக சமூக பொருளாதார வளர்ச்சிகளுக்காகவும், பல நிலைகளில் திருச்சபை வளர இறை பணியாற்றிய முன்னா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(அனைவரும் எழுந்து கடவுளைப் போற்றுவோம்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ப்பணிவிடையாளர்களுக்காகவும், சபை மூப்பர்கள், இறைமக்கள் அனைவருக்காகவும் உமக்கு நன்றி செலுத்துகிறோம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 
அல்லேலூயா ஓசன்னா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நாம் பெற்றுள்ள நல்வாழ்வு சுகம்பெலன், இயற்கையின் அனுகூலங்கள் இவைகளை எண்ணி படைப்பாளராகிய இறைவனுக்கு நன்றி செலுத்துவோமாக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 
அல்லேலூயா ஓசன்னா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வாழ்வியல் தேவைகளை நாம் பெற்றிட இறைவன் தந்திருக்கும் குடும்பம், குழந்தைகள், பெற்றோர், வாழ்க்கைத்துணை, அருங்கொடைகள்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இவைகளுக்காக நன்றி செலுத்துவோமாக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
அல்லேலூயா ஓசன்னா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இறைவன் தருகின்ற உறவுகள், உதவிகள், அறநெறி போதனைகள், அருட்பணிகள், அருட்பணியாளர்கள் இவர்களுக்காக நன்றி செலுத்துவோமாக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 
அல்லேலூயா ஒசன்னா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நடத்துநர் :
விடுதலை வாழ்வுக்காக இறைவன் தந்த திருச்சபை, திருமறை, விண்ணரசின் காட்சி, நிலைவாழ்வின் நம்பிக்கை இவைகளுக்காக நன்றி செலுத்துவோமாக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ுதிப்பாடல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பையார் : 
அல்லேலூயா ஒசன்னா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(நம்முடைய நன்றிகளை ஒன்றுதிரட்டி தாவீது அரசனின் நன்றி வேண்டலை ஏறெடுப்போம்)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என் ஆத்துமாவே கர்த்தரை ஸ்தோத்தரி; என் முழு உள்ளமே, அவருடைய பரிசுத்த நாமத்தை ஸ்தோத்தரி; என் ஆத்துமாவே, கர்த்தரை ஸ்தோத்தரி;அவர் செய்த சகல உபகாரங்களையும் மறவாதே. ஆமெ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வரவேற்புரை : சபை செயலர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சிறப்பு பாடல் :  பாடகர் குழு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ன்பின் விதை விழுந்த மண் இது 
ஆவியின் தென்றல் வீசும் நிலம் இது 
நூற்றாண்டுகள் சாட்சி சொல்லும் ஆலயம் இது 
கஞ்சிக்குழி சேகர சபை ஆண்டுவிழா நாள் இது!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ன்றிணைந்து நாமெல்லாம் பாடுவோம்
உயர்ந்த நம் பாரம்பரியம் போற்றுவோம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. றிங்கல் தௌபே விதைத்த விதை இது 
வேதமாணிக்கம் வளர்த்த பயிர் இது 
செபஞானம் ஜெபித்த புனித மண் இது 
ஆபிரகாம் உழைத்த திருத்தலம் இது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. வேத வெளிச்சம் ஜொலித்த ஸ்தலம் இது 
ஆவியின் கனிகள் விளைந்த மண் இது 
தியாகத்தின் கண்ணீர் நனைந்த நிலம் இது 
தேவ அன்பின் தோட்டம் மலர்ந்தது இது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3. ஒலைக்குடிலில் உதித்த ஒளி இது 
சேகரமாய் உயர்ந்த சபை இது 
கிளைச் சபைகள் குலுங்கும் கனிகள் இது 
கிறிஸ்துவின் ராஜ்யம் விரிந்தது இது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1. கூடி மீட்பர் நாமத்தில் 
அவர் பாதம் பணிவோம் 
இயேசுவே இந்நேரத்தில் 
கண்டானந்தம் அடைவோம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4.தேவதாசர் நடந்த தடம் இது 
தேவவாக்கு விதைத்த களம் இது 
மறையொளியால் மலர்ந்த தேசம் இது 
மக்கள் மனம் மாற்றிய இறைஇல்லம் இது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5. கிளைகள் பலவும் தழைத்த மரம் இது, 
கிறிஸ்துவின் அன்பைச் சுமக்கும் கரம் இது: 
தலைமுறை தோறும் துதிக்கும் சபை இது. 
தேவன் காத்த உடன்படிக்கையின் மண் இ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6. கேட்ட வசனம் வாழ்வின் வழி இது, 
கிருபை நிரம்பும் ஜீவநிதி இது: 
பகையை மறக்கும் பரிசுத்த சபை இது, 
பாசம் மலரும் தேவக் குடும்பம் இது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7. வாழ்க வாழ்க சபை போதகர்கள் 
வாழ்க வாழ்க சபை மூப்பர்கள் 
வாழ்க வாழ்க திருச்சபை மக்கள் 
வாழ்க இயேசு கிறிஸ்துவின் நாமம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அன்பின் விதை விழுந்த மண் இது 
ஆவியின் தென்றல் வீசும் நிலம் இது 
நூற்றாண்டுகள் சாட்சி சொல்லும் ஆலயம் இது 
கஞ்சிக்குழி சேகர சபை ஆண்டுவிழா நாள் இது!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ஒன்றிணைந்து நாமெல்லாம் பாடுவோம் 
உயர்ந்த நம் பாரம்பரியம் போற்றுவோம்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திருமறை பாடங்கள் :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முதல் பாடம் : 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ஏசாயா : 44 : 22 - 26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190500" y="0"/>
          <a:ext cx="9144000" cy="5143500"/>
          <a:chOff x="190500" y="0"/>
          <a:chExt cx="9144000" cy="5143500"/>
        </a:xfrm>
      </p:grpSpPr>
      <p:sp>
        <p:nvSpPr>
          <p:cNvPr id="2" name=""/>
          <p:cNvSpPr txBox="1"/>
          <p:nvPr/>
        </p:nvSpPr>
        <p:spPr>
          <a:xfrm>
            <a:off x="190500" y="0"/>
            <a:ext cx="8763000" cy="4572000"/>
          </a:xfrm>
          <a:prstGeom prst="rect">
            <a:avLst/>
          </a:prstGeom>
          <a:noFill/>
        </p:spPr>
        <p:txBody>
          <a:bodyPr anchor="t" anchorCtr="0" rtlCol="0" vert="horz" bIns="45720" lIns="91440" rIns="91440" tIns="45720">
            <a:spAutoFit/>
          </a:bodyPr>
          <a:lstStyle/>
          <a:p>
            <a:pPr algn="l" rtl="0" fontAlgn="t" marL="0" marR="0" indent="0"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36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22. உன் மீறுதல்களை மேகத்தைப்போலவும், உன் பாவங்களைக் கார்மேகத்தைப்போலவும் அகற்றிவிட்டேன்; என்னிடத்தில் திரும்பு; உன்னை நான் மீட்டுக்கொண்டேன்.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3619500" y="4572000"/>
            <a:ext cx="55245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800" spc="0" u="none" cap="none">
                <a:solidFill>
                  <a:srgbClr val="FFFFFF">
                    <a:alpha val="100000"/>
                  </a:srgbClr>
                </a:solidFill>
                <a:latin typeface="Roboto"/>
              </a:rPr>
              <a:t><![CDATA[Special Song : 1524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576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2026-07-18T22:17:09Z</dcterms:created>
  <dcterms:modified xsi:type="dcterms:W3CDTF">2026-07-18T22:17:09Z</dcterms:modified>
  <dc:title>Special Song : 15244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