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presProps" Target="presProps.xml"/>
  <Relationship Id="rId94" Type="http://schemas.openxmlformats.org/officeDocument/2006/relationships/viewProps" Target="viewProps.xml"/>
  <Relationship Id="rId9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again he sent another; and him they killed, and many others; beating some, and killing som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again he sent another; and him they killed, and many others; beating some, and killing som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Having yet therefore one son, his beloved, he sent him also last unto them, saying, They will reverence my so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Having yet therefore one son, his beloved, he sent him also last unto them, saying, They will reverence my son.]]></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But those husbandmen said among themselves, This is the heir; come, let us kill him, and the inheritance shall be our'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But those husbandmen said among themselves, This is the heir; come, let us kill him, and the inheritance shall be our'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y took him, and killed him, and cast him out of the vineyard.]]></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What shall therefore the lord of the vineyard do? he will come and destroy the husbandmen, and will give the vineyard unto other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What shall therefore the lord of the vineyard do? he will come and destroy the husbandmen, and will give the vineyard unto other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have all of you not read this scripture; The stone which the builders rejected is become the head of the corner:]]></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he began to speak unto them by parables. A certain man planted a vineyard, and set an hedge about it, and dug a place for the winepress, and built a tower, and let it out to husbandmen, and went into a far country.]]></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is was the Lord's doing, and it is marvellous in our eye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is was the Lord's doing, and it is marvellous in our eye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y sought to lay hold on him, but feared the people: for they knew that he had spoken the parable against them: and they left him, and went their way.]]></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y sought to lay hold on him, but feared the people: for they knew that he had spoken the parable against them: and they left him, and went their way.]]></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y send unto him certain of the Pharisees and of the Herodians, to catch him in his word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y send unto him certain of the Pharisees and of the Herodians, to catch him in his word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when they were come, they say unto him, Master, we know that you are true, and care for no man: for you regard not the person of men, but teach the way of God in truth: Is it lawful to give tribute to Caesar, or not?]]></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when they were come, they say unto him, Master, we know that you are true, and care for no man: for you regard not the person of men, but teach the way of God in truth: Is it lawful to give tribute to Caesar, or not?]]></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when they were come, they say unto him, Master, we know that you are true, and care for no man: for you regard not the person of men, but teach the way of God in truth: Is it lawful to give tribute to Caesar, or not?]]></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when they were come, they say unto him, Master, we know that you are true, and care for no man: for you regard not the person of men, but teach the way of God in truth: Is it lawful to give tribute to Caesar, or not?]]></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he began to speak unto them by parables. A certain man planted a vineyard, and set an hedge about it, and dug a place for the winepress, and built a tower, and let it out to husbandmen, and went into a far country.]]></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hall we give, or shall we not give? But he, knowing their hypocrisy, said unto them, Why tempt all of you me? bring me a penny, that I may see it.]]></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hall we give, or shall we not give? But he, knowing their hypocrisy, said unto them, Why tempt all of you me? bring me a penny, that I may see it.]]></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brought it. And he says unto them, Whose is this image and superscription? And they said unto him, Caesar's.]]></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brought it. And he says unto them, Whose is this image and superscription? And they said unto him, Caesar's.]]></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Jesus answering said unto them, Render to Caesar the things that are Caesar's, and to God the things that are God's. And they marvelled at him.]]></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Jesus answering said unto them, Render to Caesar the things that are Caesar's, and to God the things that are God's. And they marvelled at him.]]></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come unto him the Sadducees, which say there is no resurrection; and they asked him, saying,]]></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Master, Moses wrote unto us, If a man's brother die, and leave his wife behind him, and leave no children, that his brother should take his wife, and raise up seed unto his brother.]]></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Master, Moses wrote unto us, If a man's brother die, and leave his wife behind him, and leave no children, that his brother should take his wife, and raise up seed unto his brother.]]></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Now there were seven brethren: and the first took a wife, and dying left no see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he began to speak unto them by parables. A certain man planted a vineyard, and set an hedge about it, and dug a place for the winepress, and built a tower, and let it out to husbandmen, and went into a far country.]]></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Now there were seven brethren: and the first took a wife, and dying left no see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second took her, and died, neither left he any seed: and the third likewis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second took her, and died, neither left he any seed: and the third likewise.]]></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seven had her, and left no seed: last of all the woman died also.]]></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seven had her, and left no seed: last of all the woman died also.]]></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In the resurrection therefore, when they shall rise, whose wife shall she be of them? for the seven had her to wife.]]></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In the resurrection therefore, when they shall rise, whose wife shall she be of them? for the seven had her to wife.]]></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Jesus answering said unto them, Do all of you not therefore go astray, because all of you know not the scriptures, neither the power of God?]]></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Jesus answering said unto them, Do all of you not therefore go astray, because all of you know not the scriptures, neither the power of God?]]></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For when they shall rise from the dead, they neither marry, nor are given in marriage; but are as the angels which are in heave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at the season he sent to the husbandmen a servant, that he might receive from the husbandmen of the fruit of the vineyard.]]></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For when they shall rise from the dead, they neither marry, nor are given in marriage; but are as the angels which are in heaven.]]></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s concerning the dead, that they rise: have all of you not read in the book of Moses, how in the bush God spoke unto him, saying, I am the God of Abraham, and the God of Isaac, and the God of Jacob?]]></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s concerning the dead, that they rise: have all of you not read in the book of Moses, how in the bush God spoke unto him, saying, I am the God of Abraham, and the God of Isaac, and the God of Jacob?]]></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s concerning the dead, that they rise: have all of you not read in the book of Moses, how in the bush God spoke unto him, saying, I am the God of Abraham, and the God of Isaac, and the God of Jacob?]]></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He is not the God of the dead, but the God of the living: all of you therefore do greatly go astray.]]></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He is not the God of the dead, but the God of the living: all of you therefore do greatly go astray.]]></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one of the scribes came, and having heard them reasoning together, and perceiving that he had answered them well, asked him, Which is the first commandment of all?]]></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one of the scribes came, and having heard them reasoning together, and perceiving that he had answered them well, asked him, Which is the first commandment of all?]]></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Jesus answered him, The first of all the commandments is, Hear, O Israel; The Lord our God is one Lord:]]></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Jesus answered him, The first of all the commandments is, Hear, O Israel; The Lord our God is one Lor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at the season he sent to the husbandmen a servant, that he might receive from the husbandmen of the fruit of the vineyard.]]></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you shall love the Lord your God with all your heart, and with all your soul, and with all your mind, and with all your strength: this is the first commandment.]]></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you shall love the Lord your God with all your heart, and with all your soul, and with all your mind, and with all your strength: this is the first commandment.]]></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the second is like, namely this, You shall love your neighbour as yourself. There is no other commandment greater than these.]]></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the second is like, namely this, You shall love your neighbour as yourself. There is no other commandment greater than these.]]></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the scribe said unto him, Well, Master, you have said the truth: for there is one God; and there is no other but he:]]></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the scribe said unto him, Well, Master, you have said the truth: for there is one God; and there is no other but he:]]></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o love him with all the heart, and with all the understanding, and with all the soul, and with all the strength, and to love his neighbour as himself, is more than all whole burnt offerings and sacrifices.]]></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o love him with all the heart, and with all the understanding, and with all the soul, and with all the strength, and to love his neighbour as himself, is more than all whole burnt offerings and sacrifices.]]></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o love him with all the heart, and with all the understanding, and with all the soul, and with all the strength, and to love his neighbour as himself, is more than all whole burnt offerings and sacrifices.]]></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when Jesus saw that he answered discreetly, he said unto him, You are not far from the kingdom of God. And no man after that durst ask him any question.]]></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y caught him, and beat him, and sent him away empty.]]></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when Jesus saw that he answered discreetly, he said unto him, You are not far from the kingdom of God. And no man after that durst ask him any question.]]></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Jesus answered and said, while he taught in the temple, How say the scribes that Christ is the son of David?]]></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Jesus answered and said, while he taught in the temple, How say the scribes that Christ is the son of David?]]></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For David himself said by the Holy Spirit, The LORD said to my Lord, Sit you on my right hand, till I make yours enemies your footstool.]]></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For David himself said by the Holy Spirit, The LORD said to my Lord, Sit you on my right hand, till I make yours enemies your footstool.]]></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For David himself said by the Holy Spirit, The LORD said to my Lord, Sit you on my right hand, till I make yours enemies your footstool.]]></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David therefore himself calls him Lord; and whence is he then his son? And the common people heard him gladly.]]></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David therefore himself calls him Lord; and whence is he then his son? And the common people heard him gladly.]]></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he said unto them in his doctrine, Beware of the scribes, which love to go in long clothing, and love salutations in the marketplaces,]]></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he said unto them in his doctrine, Beware of the scribes, which love to go in long clothing, and love salutations in the marketplace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again he sent unto them another servant; and at him they cast stones, and wounded him in the head, and sent him away shamefully handled.]]></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And the chief seats in the synagogues, and the uppermost rooms at feasts:]]></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And the chief seats in the synagogues, and the uppermost rooms at feasts:]]></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Which devour widows' houses, and for a pretence make long prayers: these shall receive greater damnation.]]></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Which devour widows' houses, and for a pretence make long prayers: these shall receive greater damnation.]]></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And Jesus sat opposite to the treasury, and beheld how the people cast money into the treasury: and many that were rich cast in much.]]></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And Jesus sat opposite to the treasury, and beheld how the people cast money into the treasury: and many that were rich cast in much.]]></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And there came a certain poor widow, and she threw in two mites, which make a farthing.]]></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nd he called unto him his disciples, and says unto them, Verily I say unto you, That this poor widow has cast more in, than all they which have cast into the treasury:]]></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nd he called unto him his disciples, and says unto them, Verily I say unto you, That this poor widow has cast more in, than all they which have cast into the treasury:]]></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For all they did cast in of their abundance; but she of her lack did cast in all that she had, even all her living.]]></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again he sent unto them another servant; and at him they cast stones, and wounded him in the head, and sent him away shamefully handled.]]></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For all they did cast in of their abundance; but she of her lack did cast in all that she had, even all her living.]]></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37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மாற்கு :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மறுபடியும் வேறொருவனை அனுப்பினான்; அவனை அவர்கள் கொலைசெய்தார்கள். வேறு அநேகரையும்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ல் சிலரை அடித்து, சிலரைக் கொன்று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னுக்குப்பிரியமான ஒரே குமாரன் இருந்தான்; என் குமாரனுக்கு அஞ்சுவார்களென்று சொல்லி, அவனை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சியிலே அவர்களிடத்தில்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தோட்டக்காரரோ: இவன் சுதந்தரவாளி, இவனைக் கொலைசெய்வோம் வாருங்கள்; அப்பொழுது சுதந்தரம் நம்முடையதா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ஒருவரோடொருவர் சொல்லி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னைப் பிடித்துக் கொலைசெய்து, திராட்சத்தோட்டத்துக்குப் புறம்பே போட்டு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ப்படியிருக்க, திராட்சத்தோட்டத்துக்கு எஜமான் என்ன செய்வான்? அவன் வந்து அந்தத் தோட்டக்காரரை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ங்கரித்து, திராட்சத்தோட்டத்தை மற்றவர்களுக்கு ஒப்புக்கொடுப்பான் அல்ல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வீடு கட்டுகிறவர்கள் ஆகாதென்று தள்ளின கல்லே மூலைக்குத் தலைக்கல்லா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ன்பு அவர் உவமைகளாய் அவர்களுக்குச் சொல்லத்தொடங்கினதாவது: ஒரு மனுஷன் ஒரு திராட்சத்தோட்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து கர்த்தராலே ஆயிற்று, அது நம்முடைய கண்களுக்கு ஆச்சரியமாயிருக்கிறது என்று எழுதியி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க்கியத்தை நீங்கள் வாசிக்கவில்லையா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இந்த உவமையைத், தங்களைக்குறித்துச் சொன்னாரென்று அவர்கள் அறிந்து, அவரைப் பிடிக்க வகைதே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கிலும் ஜனத்துக்குப் பயந்து அவரை விட்டுப் போய்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வர்கள், பேச்சிலே அவரை அகப்படுத்தும்படிக்கு, பரிசேயரிலும் எரோதியரிலும் சிலரை அவரி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ப்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வர்கள் வந்து: போதகரே, நீர் சத்தியமுள்ளவரென்றும், எவனைக்குறித்தும் உமக்குக் கவையில்லை என்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ந்திருக்கிறோம், நீர் முகதாட்சணியம் இல்லாதவராய்த் தேவனுடைய மார்க்கத்தைச் சத்தியமாய்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க்கிறீர், இராயனுக்கு வரிகொடுக்கிறது நியாயமோ அல்லவோ? நாம் கொடுக்கலாமோ, கொடுக்கக்கூடாதோ?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க்கி, அதைச் சுற்றிலும் வேலியடைத்து, இரசத்தொட்டியை உண்டுபண்ணி, கோபுரத்தையும் க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ர்களுடைய மாயத்தை அவர் அறிந்து: நீங்கள் என்னை ஏன் சோதிக்கிறீர்கள்? நான் பார்க்கும்படிக்கு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த்தை என்னிடத்தில் கொண்டுவாருங்கள்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வர்கள் அதைக் கொண்டுவந்தார்கள். அப்பொழுது அவர்: இந்தச் சுரூபமும் மேலெழுத்தும் யாருடையது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ர்; இராயனுடையது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தற்கு இயேசு: இராயனுடையதை இராயனுக்கும், தேவனுடையதைத் தேவனுக்கும் செலுத்துங்கள் என்றார்.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குறித்து ஆச்சரிய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உயிர்த்தெழுதல் இல்லை என்று சாதிக்கிற சதுசேயர் அவரிடத்தில் 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போதகரே, ஒருவனுடைய சகோதரன் சந்தானம் இல்லாமல் இறந்துபோனால், அவனுடைய சகோதரன் அவன் மனைவி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வாகம்பண்ணி, தன் சகோதரனுக்குச் சந்தானம் உண்டாக்கவேண்டுமென்று மோசே எங்களுக்கு எழுதிவைத்திரு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இப்படியிருக்க, ஏழு பேர் சகோதரர் இருந்தார்கள்; மூத்தவன் ஒரு பெண்ணை விவாகம்பண்ணி, சந்தானமில்லா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ட்டக்காரருக்கு அதைக் குத்தகையாக விட்டு, புறத்தேசத்துக்குப் போ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றந்து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இரண்டாம் சகோதரன் அவளை விவாகம்பண்ணி, அவனும் சந்தானமில்லாமல் இறந்துபோனான். மூன்றாம் சகோதர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டியேயா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ஏழுபேரும் அவளை விவாகம்பண்ணி, சந்தானமில்லாமல் இறந்துபோனார்கள். எல்லாருக்கும் பின்பு அ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ரீயும் இறந்துபோனா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ஆகையால், உயிர்த்தெழுதலில், அவர்கள் எழுந்திருக்கும்போது, அவர்களில் எவனுக்கு அவ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வியாயிருப்பாள்? ஏழுபேரும் அவளை மனைவியாகக்கொண்டிருந்தார்களே என்று கே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இயேசு அவர்களுக்குப் பிரதியுத்தரமாக: நீங்கள் வேதவாக்கியங்களையும், தேவனுடைய வல்லமை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யாததினாலல்லவா தப்பான எண்ணங்கொள்ளு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மரித்தோர் உயிரோடே எழுந்திருக்கும்போது கொள்வனையும் கொடுப்பனையும் இல்லை; அவர்கள் பரலோக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தோட்டக்காரரிடத்தில் திராட்சத்தோட்டத்துக் கனிகளில் தன் பாகத்தை வாங்கிக்கொண்டு வரு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க்கிற தேவதூதரைப்போலிரு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மரித்தோர் எழுந்திருப்பதைப்பற்றி: நான் ஆபிரகாமின் தேவனும், ஈசாக்கின் தேவனும், யாக்கோ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மாயிருக்கிறேன் என்று, தேவன் முட்செடியைக் குறித்துச் சொல்லிய இடத்தில், மோசேயின் ஆகம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குச் சொன்னதை, நீங்கள் வாசிக்கவில்லை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வர் மரித்தோருக்குத் தேவனாயிராமல், ஜீவனுள்ளோருக்குத் தேவனாயிருக்கிறார்; ஆகையால் நீங்கள் மி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பான எண்ணங்கொள்ளுகிறீர்கள்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வேதபாரகரில் ஒருவன் அவர்கள் தர்க்கம்பண்ணுகிறதைக்கேட்டு, அவர்களுக்கு நன்றாய் உத்தரவு சொன்னாரெ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ந்து, அவரிடத்தில் வந்து: கற்பனைகளிலெல்லாம் பிரதான கற்பனை எதுவெ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இயேசு அவனுக்குப் பிரதியுத்தரமாக: கற்பனைகளிலெல்லாம் பிரதான கற்பனை எதுவென்றால்: இஸ்ரவேலே 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ம்முடைய தேவனாகிய கர்த்தர் ஒருவரே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க்காலத்திலே அவர்களிடத்தில் ஒரு ஊழியக்காரனை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உன் தேவனாகிய கர்த்தரிடத்தில் உன் முழு இருதயத்தோடும், உன் முழு ஆத்துமாவோடும், உன் முழு மனதோ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 முழுப் பலத்தோடும் அன்புகூருவாயாக என்பதே பிரதான கற்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இதற்கு ஒப்பாயிருக்கிற இரண்டாம் கற்பனை என்னவென்றால்: உன்னிடத்தில் நீ அன்புகூருவதுபோ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னிடத்திலும் அன்புகூருவாயாக என்பதே; இவைகளிலும் பெரிய கற்பனை வேறொன்றுமில்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தற்கு வேதபாரகன்: சரிதான் போதகரே, நீர் சொன்னது சத்தியம்; ஒரே தேவன் உண்டு, அவரைத்தவிர வே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 இ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முழு இருதயத்தோடும், முழு மனதோடும், முழு ஆத்துமாவோடும், முழுப் பலத்தோடும் அவரிடத்தில் அன்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கிறதும், தன்னிடத்தில் அன்புகூருகிறது போல் பிறனிடத்தில் அன்புகூருகிறதுமே சர்வாங்கதகனம் முதலி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களைப்பார்க்கிலும் முக்கியமாயிருக்கிறது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அவன் விவேகமாய் உத்தரவு சொன்னதை இயேசு கண்டு: நீ தேவனுடைய ராஜ்யத்துக்குத் தூரமானவனல்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ர்கள் அவனைப்பிடித்து, அடித்து, வெறுமையாய் அனுப்பி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ன்பின்பு ஒருவனும் அவரிடத்தில் யாதொரு கேள்வியுங் கேட்கத் துணிய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இயேசு தேவாலயத்தில் உபதேசம்பண்ணுகையில், அவர்: கிறிஸ்து தாவீதின் குமாரன் என்று வேதபாரக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ப்படிச்சொல்லு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நான் உம்முடைய சத்துருக்களை உமக்குப் பாதபடியாக்கிப் போடும்வரைக்கும் நீர் என்னுடைய வ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சத்தில் உட்காரும் என்று கர்த்தர் என் ஆண்டவரோடே சொன்னார் என்று தாவீது பரிசுத்த ஆவி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யி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தாவீதுதானே அவரை ஆண்டவர் என்று சொல்லியிருக்க, அவனுக்கு அவர் குமாரனாயிருப்பது எப்படி என்றார். அநே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ங்கள் அவருடைய உபதேசத்தை விருப்பத்தோடே கே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பின்னும் அவர் உபதேசம்பண்ணுகையில் அவர்களை நோக்கி: நீண்ட அங்கிகளைத் தரித்துக்கொண்டு திரி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ந்தைவெளிகளில் வந்தனங்களை அடை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பின்பு வேறொரு ஊழியக்காரனை அவர்களிடத்தில் அனுப்பினான்; அவர்கள் அவன்மேல் கல்லெறிந்து, தலை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ஜெபஆலயங்களில் முதன்மையான ஆசனங்களில் உட்காரவும், விருந்துகளில் முதன்மையான இடங்களில் இரு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விதவைகளின் வீடுகளைப்பட்சித்து, பார்வைக்கு நீண்ட ஜெபம்பண்ணுகிற வேதபாரகரைக்குறி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ச்சரிக்கையாயிருங்கள்; அவர்கள் அதிக ஆக்கினையை அடைவார்கள்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இயேசு காணிக்கைப்பெட்டிக்கு எதிராக உட்கார்ந்து, ஜனங்கள் காணிக்கைப்பெட்டியில் பணம் போடுகிறதை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துக்கொண்டிருந்தார்; ஐசுவரியவான்கள் அநேகர் அதிகமாய்ப் 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ஏழையான ஒரு விதவையும் வந்து, ஒரு துட்டுக்குச் சரியான இரண்டு காசைப் போட்டா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அப்பொழுது அவர் தம்முடைய சீஷரை அழைத்து, காணிக்கைப்பெட்டியில் பணம்போட்ட மற்றெல்லாரைப்பார்க்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ந்த ஏழை விதவை அதிகமாய்ப் போட்டாளென்று மெய்யாகவே உங்களுக்குச் 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அவர்களெல்லாரும் தங்கள் பரிபூரணத்திலிருந்து எடுத்துப்போட்டார்கள்; இவளோ தன் வறுமையிலிருந்து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யப்படுத்தி, அவமானப்படுத்தி, அனுப்பி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வனத்துக்கு உண்டாயிருந்ததெல்லாம் போட்டுவிட்டாள்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மாற்கு : 12]]></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2026-06-10T04:58:21Z</dcterms:created>
  <dcterms:modified xsi:type="dcterms:W3CDTF">2026-06-10T04:58:21Z</dcterms:modified>
  <dc:title>மாற்கு : 12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