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ப்பிரியமான ஒரே குமாரன் இருந்தான்; என் குமாரனுக்கு அஞ்சுவார்களென்று சொல்லி, அவனையும் கடைசியிலே அவர்களிடத்தில் அனுப்ப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ப்பிரியமான ஒரே குமாரன் இருந்தான்; என் குமாரனுக்கு அஞ்சுவார்களென்று சொல்லி, அவனையும் கடைசியிலே அவர்களிடத்தில் அனுப்ப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ோட்டக்காரரோ: இவன் சுதந்தரவாளி, இவனைக் கொலைசெய்வோம் வாருங்கள்; அப்பொழுது சுதந்தரம் நம்முடையதாகும் என்று ஒருவரோடொருவர் சொல்லிக்கொண்டு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ோட்டக்காரரோ: இவன் சுதந்தரவாளி, இவனைக் கொலைசெய்வோம் வாருங்கள்; அப்பொழுது சுதந்தரம் நம்முடையதாகும் என்று ஒருவரோடொருவர் சொல்லிக்கொண்டு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ைப் பிடித்துக் கொலைசெய்து, திராட்சத்தோட்டத்துக்குப் புறம்பே போட்டுவி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விதவைகளின் வீடுகளைப்பட்சித்து, பார்வைக்கு நீண்ட ஜெபம்பண்ணுகிற வேதபாரகரைக்குறித்து எச்சரிக்கையாயிருங்கள்; அவர்கள் அதிக ஆக்கினையை அடைவார்கள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விதவைகளின் வீடுகளைப்பட்சித்து, பார்வைக்கு நீண்ட ஜெபம்பண்ணுகிற வேதபாரகரைக்குறித்து எச்சரிக்கையாயிருங்கள்; அவர்கள் அதிக ஆக்கினையை அடைவார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டியிருக்க, திராட்சத்தோட்டத்துக்கு எஜமான் என்ன செய்வான்? அவன் வந்து அந்தத் தோட்டக்காரரைச் சங்கரித்து, திராட்சத்தோட்டத்தை மற்றவர்களுக்கு ஒப்புக்கொடுப்பான் அல்லவா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டியிருக்க, திராட்சத்தோட்டத்துக்கு எஜமான் என்ன செய்வான்? அவன் வந்து அந்தத் தோட்டக்காரரைச் சங்கரித்து, திராட்சத்தோட்டத்தை மற்றவர்களுக்கு ஒப்புக்கொடுப்பான் அல்லவா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காணிக்கைப்பெட்டிக்கு எதிராக உட்கார்ந்து, ஜனங்கள் காணிக்கைப்பெட்டியில் பணம் போடுகிறதைப் பார்த்துக்கொண்டிருந்தார்; ஐசுவரியவான்கள் அநேகர் அதிகமாய்ப் போ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உவமைகளாய் அவர்களுக்குச் சொல்லத்தொடங்கினதாவது: ஒரு மனுஷன் ஒரு திராட்சத்தோட்டத்தை உண்டாக்கி, அதைச் சுற்றிலும் வேலியடைத்து, இரசத்தொட்டியை உண்டுபண்ணி, கோபுரத்தையும் கட்டி, தோட்டக்காரருக்கு அதைக் குத்தகையாக விட்டு, புறத்தேசத்துக்குப் போயி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காணிக்கைப்பெட்டிக்கு எதிராக உட்கார்ந்து, ஜனங்கள் காணிக்கைப்பெட்டியில் பணம் போடுகிறதைப் பார்த்துக்கொண்டிருந்தார்; ஐசுவரியவான்கள் அநேகர் அதிகமாய்ப் போ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ீடு கட்டுகிறவர்கள் ஆகாதென்று தள்ளின கல்லே மூலைக்குத் தலைக்கல்லாயிற்று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ீடு கட்டுகிறவர்கள் ஆகாதென்று தள்ளின கல்லே மூலைக்குத் தலைக்கல்லாயிற்று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ாலே ஆயிற்று, அது நம்முடைய கண்களுக்கு ஆச்சரியமாயிருக்கிறது என்று எழுதியிருக்கிற வாக்கியத்தை நீங்கள் வாசிக்கவில்லையா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ஏழையான ஒரு விதவையும் வந்து, ஒரு துட்டுக்குச் சரியான இரண்டு காசைப் போட்ட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உவமையைத், தங்களைக்குறித்துச் சொன்னாரென்று அவர்கள் அறிந்து, அவரைப் பிடிக்க வகைதேடினார்கள்; ஆகிலும் ஜனத்துக்குப் பயந்து அவரை விட்டுப் போய்வி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உவமையைத், தங்களைக்குறித்துச் சொன்னாரென்று அவர்கள் அறிந்து, அவரைப் பிடிக்க வகைதேடினார்கள்; ஆகிலும் ஜனத்துக்குப் பயந்து அவரை விட்டுப் போய்வி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அவர் தம்முடைய சீஷரை அழைத்து, காணிக்கைப்பெட்டியில் பணம்போட்ட மற்றெல்லாரைப்பார்க்கிலும் இந்த ஏழை விதவை அதிகமாய்ப் போட்டாளென்று மெய்யாகவே உங்களுக்குச் சொல்லுகிறேன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அவர் தம்முடைய சீஷரை அழைத்து, காணிக்கைப்பெட்டியில் பணம்போட்ட மற்றெல்லாரைப்பார்க்கிலும் இந்த ஏழை விதவை அதிகமாய்ப் போட்டாளென்று மெய்யாகவே உங்களுக்குச் சொல்லுகிறேன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, பேச்சிலே அவரை அகப்படுத்தும்படிக்கு, பரிசேயரிலும் எரோதியரிலும் சிலரை அவரிடத்தில் அனுப்ப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உவமைகளாய் அவர்களுக்குச் சொல்லத்தொடங்கினதாவது: ஒரு மனுஷன் ஒரு திராட்சத்தோட்டத்தை உண்டாக்கி, அதைச் சுற்றிலும் வேலியடைத்து, இரசத்தொட்டியை உண்டுபண்ணி, கோபுரத்தையும் கட்டி, தோட்டக்காரருக்கு அதைக் குத்தகையாக விட்டு, புறத்தேசத்துக்குப் போய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, பேச்சிலே அவரை அகப்படுத்தும்படிக்கு, பரிசேயரிலும் எரோதியரிலும் சிலரை அவரிடத்தில் அனுப்ப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ெல்லாரும் தங்கள் பரிபூரணத்திலிருந்து எடுத்துப்போட்டார்கள்; இவளோ தன் வறுமையிலிருந்து தன் ஜீவனத்துக்கு உண்டாயிருந்ததெல்லாம் போட்டுவிட்டா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ெல்லாரும் தங்கள் பரிபூரணத்திலிருந்து எடுத்துப்போட்டார்கள்; இவளோ தன் வறுமையிலிருந்து தன் ஜீவனத்துக்கு உண்டாயிருந்ததெல்லாம் போட்டுவிட்டாள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வந்து: போதகரே, நீர் சத்தியமுள்ளவரென்றும், எவனைக்குறித்தும் உமக்குக் கவையில்லை என்றும் அறிந்திருக்கிறோம், நீர் முகதாட்சணியம் இல்லாதவராய்த் தேவனுடைய மார்க்கத்தைச் சத்தியமாய்ப் போதிக்கிறீர், இராயனுக்கு வரிகொடுக்கிறது நியாயமோ அல்லவோ? நாம் கொடுக்கலாமோ, கொடுக்கக்கூடாதோ? என்று கே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வந்து: போதகரே, நீர் சத்தியமுள்ளவரென்றும், எவனைக்குறித்தும் உமக்குக் கவையில்லை என்றும் அறிந்திருக்கிறோம், நீர் முகதாட்சணியம் இல்லாதவராய்த் தேவனுடைய மார்க்கத்தைச் சத்தியமாய்ப் போதிக்கிறீர், இராயனுக்கு வரிகொடுக்கிறது நியாயமோ அல்லவோ? நாம் கொடுக்கலாமோ, கொடுக்கக்கூடாதோ? என்று கே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மாயத்தை அவர் அறிந்து: நீங்கள் என்னை ஏன் சோதிக்கிறீர்கள்? நான் பார்க்கும்படிக்கு ஒரு பணத்தை என்னிடத்தில் கொண்டுவாருங்கள் என்றார்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அதைக் கொண்டுவந்தார்கள். அப்பொழுது அவர்: இந்தச் சுரூபமும் மேலெழுத்தும் யாருடையது என்று கேட்டார்; இராயனுடையது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அதைக் கொண்டுவந்தார்கள். அப்பொழுது அவர்: இந்தச் சுரூபமும் மேலெழுத்தும் யாருடையது என்று கேட்டார்; இராயனுடையது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இயேசு: இராயனுடையதை இராயனுக்கும், தேவனுடையதைத் தேவனுக்கும் செலுத்துங்கள் என்றார். அவர்கள் அவரைக்குறித்து ஆச்சரியப்பட்ட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இயேசு: இராயனுடையதை இராயனுக்கும், தேவனுடையதைத் தேவனுக்கும் செலுத்துங்கள் என்றார். அவர்கள் அவரைக்குறித்து ஆச்சரியப்ப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உவமைகளாய் அவர்களுக்குச் சொல்லத்தொடங்கினதாவது: ஒரு மனுஷன் ஒரு திராட்சத்தோட்டத்தை உண்டாக்கி, அதைச் சுற்றிலும் வேலியடைத்து, இரசத்தொட்டியை உண்டுபண்ணி, கோபுரத்தையும் கட்டி, தோட்டக்காரருக்கு அதைக் குத்தகையாக விட்டு, புறத்தேசத்துக்குப் போய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யிர்த்தெழுதல் இல்லை என்று சாதிக்கிற சதுசேயர் அவரிடத்தில் வந்து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ோதகரே, ஒருவனுடைய சகோதரன் சந்தானம் இல்லாமல் இறந்துபோனால், அவனுடைய சகோதரன் அவன் மனைவியை விவாகம்பண்ணி, தன் சகோதரனுக்குச் சந்தானம் உண்டாக்கவேண்டுமென்று மோசே எங்களுக்கு எழுதிவைத்திருக்கிறார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ோதகரே, ஒருவனுடைய சகோதரன் சந்தானம் இல்லாமல் இறந்துபோனால், அவனுடைய சகோதரன் அவன் மனைவியை விவாகம்பண்ணி, தன் சகோதரனுக்குச் சந்தானம் உண்டாக்கவேண்டுமென்று மோசே எங்களுக்கு எழுதிவைத்திருக்கிறார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யிருக்க, ஏழு பேர் சகோதரர் இருந்தார்கள்; மூத்தவன் ஒரு பெண்ணை விவாகம்பண்ணி, சந்தானமில்லாமல் இறந்துபோ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ரண்டாம் சகோதரன் அவளை விவாகம்பண்ணி, அவனும் சந்தானமில்லாமல் இறந்துபோனான். மூன்றாம் சகோதரனும் அப்படியேயா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ரண்டாம் சகோதரன் அவளை விவாகம்பண்ணி, அவனும் சந்தானமில்லாமல் இறந்துபோனான். மூன்றாம் சகோதரனும் அப்படியேயா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ழுபேரும் அவளை விவாகம்பண்ணி, சந்தானமில்லாமல் இறந்துபோனார்கள். எல்லாருக்கும் பின்பு அந்த ஸ்திரீயும் இறந்துபோன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உயிர்த்தெழுதலில், அவர்கள் எழுந்திருக்கும்போது, அவர்களில் எவனுக்கு அவள் மனைவியாயிருப்பாள்? ஏழுபேரும் அவளை மனைவியாகக்கொண்டிருந்தார்களே என்று கே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உயிர்த்தெழுதலில், அவர்கள் எழுந்திருக்கும்போது, அவர்களில் எவனுக்கு அவள் மனைவியாயிருப்பாள்? ஏழுபேரும் அவளை மனைவியாகக்கொண்டிருந்தார்களே என்று கேட்ட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ப் பிரதியுத்தரமாக: நீங்கள் வேதவாக்கியங்களையும், தேவனுடைய வல்லமையையும் அறியாததினாலல்லவா தப்பான எண்ணங்கொள்ளுகிறீர்கள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ோட்டக்காரரிடத்தில் திராட்சத்தோட்டத்துக் கனிகளில் தன் பாகத்தை வாங்கிக்கொண்டு வரும்படி, பருவக்காலத்திலே அவர்களிடத்தில் ஒரு ஊழியக்காரனை அனுப்ப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ப் பிரதியுத்தரமாக: நீங்கள் வேதவாக்கியங்களையும், தேவனுடைய வல்லமையையும் அறியாததினாலல்லவா தப்பான எண்ணங்கொள்ளுகிறீர்கள்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ரித்தோர் உயிரோடே எழுந்திருக்கும்போது கொள்வனையும் கொடுப்பனையும் இல்லை; அவர்கள் பரலோகத்தில் இருக்கிற தேவதூதரைப்போலிருப்பார்கள்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ரித்தோர் உயிரோடே எழுந்திருக்கும்போது கொள்வனையும் கொடுப்பனையும் இல்லை; அவர்கள் பரலோகத்தில் இருக்கிற தேவதூதரைப்போலிருப்பார்கள்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ரித்தோர் எழுந்திருப்பதைப்பற்றி: நான் ஆபிரகாமின் தேவனும், ஈசாக்கின் தேவனும், யாக்கோபின் தேவனுமாயிருக்கிறேன் என்று, தேவன் முட்செடியைக் குறித்துச் சொல்லிய இடத்தில், மோசேயின் ஆகமத்தில் அவனுக்குச் சொன்னதை, நீங்கள் வாசிக்கவில்லையா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ரித்தோர் எழுந்திருப்பதைப்பற்றி: நான் ஆபிரகாமின் தேவனும், ஈசாக்கின் தேவனும், யாக்கோபின் தேவனுமாயிருக்கிறேன் என்று, தேவன் முட்செடியைக் குறித்துச் சொல்லிய இடத்தில், மோசேயின் ஆகமத்தில் அவனுக்குச் சொன்னதை, நீங்கள் வாசிக்கவில்லையா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மரித்தோருக்குத் தேவனாயிராமல், ஜீவனுள்ளோருக்குத் தேவனாயிருக்கிறார்; ஆகையால் நீங்கள் மிகவும் தப்பான எண்ணங்கொள்ளுகிறீர்கள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ேதபாரகரில் ஒருவன் அவர்கள் தர்க்கம்பண்ணுகிறதைக்கேட்டு, அவர்களுக்கு நன்றாய் உத்தரவு சொன்னாரென்று அறிந்து, அவரிடத்தில் வந்து: கற்பனைகளிலெல்லாம் பிரதான கற்பனை எதுவென்று கே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ேதபாரகரில் ஒருவன் அவர்கள் தர்க்கம்பண்ணுகிறதைக்கேட்டு, அவர்களுக்கு நன்றாய் உத்தரவு சொன்னாரென்று அறிந்து, அவரிடத்தில் வந்து: கற்பனைகளிலெல்லாம் பிரதான கற்பனை எதுவென்று கே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னுக்குப் பிரதியுத்தரமாக: கற்பனைகளிலெல்லாம் பிரதான கற்பனை எதுவென்றால்: இஸ்ரவேலே கேள், நம்முடைய தேவனாகிய கர்த்தர் ஒருவரே கர்த்த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தேவனாகிய கர்த்தரிடத்தில் உன் முழு இருதயத்தோடும், உன் முழு ஆத்துமாவோடும், உன் முழு மனதோடும், உன் முழுப் பலத்தோடும் அன்புகூருவாயாக என்பதே பிரதான கற்பன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அவனைப்பிடித்து, அடித்து, வெறுமையாய் அனுப்பிவி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ற்கு ஒப்பாயிருக்கிற இரண்டாம் கற்பனை என்னவென்றால்: உன்னிடத்தில் நீ அன்புகூருவதுபோல் பிறனிடத்திலும் அன்புகூருவாயாக என்பதே; இவைகளிலும் பெரிய கற்பனை வேறொன்றுமில்லை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ற்கு ஒப்பாயிருக்கிற இரண்டாம் கற்பனை என்னவென்றால்: உன்னிடத்தில் நீ அன்புகூருவதுபோல் பிறனிடத்திலும் அன்புகூருவாயாக என்பதே; இவைகளிலும் பெரிய கற்பனை வேறொன்றுமில்லை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வேதபாரகன்: சரிதான் போதகரே, நீர் சொன்னது சத்தியம்; ஒரே தேவன் உண்டு, அவரைத்தவிர வேறொரு தேவன் இல்ல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வேதபாரகன்: சரிதான் போதகரே, நீர் சொன்னது சத்தியம்; ஒரே தேவன் உண்டு, அவரைத்தவிர வேறொரு தேவன் இ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ழு இருதயத்தோடும், முழு மனதோடும், முழு ஆத்துமாவோடும், முழுப் பலத்தோடும் அவரிடத்தில் அன்பு கூருகிறதும், தன்னிடத்தில் அன்புகூருகிறது போல் பிறனிடத்தில் அன்புகூருகிறதுமே சர்வாங்கதகனம் முதலிய பலிகளைப்பார்க்கிலும் முக்கியமாயிருக்கிறது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ழு இருதயத்தோடும், முழு மனதோடும், முழு ஆத்துமாவோடும், முழுப் பலத்தோடும் அவரிடத்தில் அன்பு கூருகிறதும், தன்னிடத்தில் அன்புகூருகிறது போல் பிறனிடத்தில் அன்புகூருகிறதுமே சர்வாங்கதகனம் முதலிய பலிகளைப்பார்க்கிலும் முக்கியமாயிருக்கிறது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விவேகமாய் உத்தரவு சொன்னதை இயேசு கண்டு: நீ தேவனுடைய ராஜ்யத்துக்குத் தூரமானவனல்ல என்றார். அதன்பின்பு ஒருவனும் அவரிடத்தில் யாதொரு கேள்வியுங் கேட்கத் துணியவில்லை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விவேகமாய் உத்தரவு சொன்னதை இயேசு கண்டு: நீ தேவனுடைய ராஜ்யத்துக்குத் தூரமானவனல்ல என்றார். அதன்பின்பு ஒருவனும் அவரிடத்தில் யாதொரு கேள்வியுங் கேட்கத் துணியவில்ல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தேவாலயத்தில் உபதேசம்பண்ணுகையில், அவர்: கிறிஸ்து தாவீதின் குமாரன் என்று வேதபாரகர் எப்படிச்சொல்லுகிறார்கள்?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தேவாலயத்தில் உபதேசம்பண்ணுகையில், அவர்: கிறிஸ்து தாவீதின் குமாரன் என்று வேதபாரகர் எப்படிச்சொல்லுகிறார்கள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வேறொரு ஊழியக்காரனை அவர்களிடத்தில் அனுப்பினான்; அவர்கள் அவன்மேல் கல்லெறிந்து, தலையிலே காயப்படுத்தி, அவமானப்படுத்தி, அனுப்பிவிட்ட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ான் உம்முடைய சத்துருக்களை உமக்குப் பாதபடியாக்கிப் 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தாவீது பரிசுத்த ஆவியினாலே சொல்லியிருக்கிறானே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ான் உம்முடைய சத்துருக்களை உமக்குப் பாதபடியாக்கிப் 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தாவீது பரிசுத்த ஆவியினாலே சொல்லியிருக்கிறானே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ாவீதுதானே அவரை ஆண்டவர் என்று சொல்லியிருக்க, அவனுக்கு அவர் குமாரனாயிருப்பது எப்படி என்றார். அநேக ஜனங்கள் அவருடைய உபதேசத்தை விருப்பத்தோடே கேட்ட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ாவீதுதானே அவரை ஆண்டவர் என்று சொல்லியிருக்க, அவனுக்கு அவர் குமாரனாயிருப்பது எப்படி என்றார். அநேக ஜனங்கள் அவருடைய உபதேசத்தை விருப்பத்தோடே கேட்ட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னும் அவர் உபதேசம்பண்ணுகையில் அவர்களை நோக்கி: நீண்ட அங்கிகளைத் தரித்துக்கொண்டு திரியவும், சந்தைவெளிகளில் வந்தனங்களை அடையவும்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னும் அவர் உபதேசம்பண்ணுகையில் அவர்களை நோக்கி: நீண்ட அங்கிகளைத் தரித்துக்கொண்டு திரியவும், சந்தைவெளிகளில் வந்தனங்களை அடையவும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ெபஆலயங்களில் முதன்மையான ஆசனங்களில் உட்காரவும், விருந்துகளில் முதன்மையான இடங்களில் இருக்கவும் விரும்பி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வேறொருவனை அனுப்பினான்; அவனை அவர்கள் கொலைசெய்தார்கள். வேறு அநேகரையும் அனுப்பினான்; அவர்களில் சிலரை அடித்து, சிலரைக் கொன்றுபோ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வேறொருவனை அனுப்பினான்; அவனை அவர்கள் கொலைசெய்தார்கள். வேறு அநேகரையும் அனுப்பினான்; அவர்களில் சிலரை அடித்து, சிலரைக் கொன்றுபோ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ঁর একমাত্র প্রিয় পুত্র ছিল৷ তিনি শেষ পর্যন্ত তাঁকেই পাঠালেন, ভাবলেন তারা নিশ্চয়ই তাঁর পুত্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মান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চাষীরা তখন নিজেদের মধ্যে বলাবলি করল, ‘এই তো মালিকের ছেলে, ওর বাবা মরলে ক্ষেতের মালিক তো ওই হ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! একে মেরে ফেল, তাহলে আমরা ক্ষেতের মালিক হ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তারা তাকে মেরেই ফেলল ও তার মৃতদেহটি দ্রাক্ষা ক্ষেতের বাইরে ফেল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এই লোকেরাই বিধবাদের বাড়িগুলি আত্মসাত্ করে, আর সেই দোষ ঢাকতে লম্বা লম্বা প্রার্থনা করে৷ ঐ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রা বিচারে আরো কড়া শাস্তি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সেই দ্রাক্ষা ক্ষেতের মালিক কি করবেন? তিনি এসে চাষীদের মেরে ফেলবেন এবং সেই দ্রাক্ষা ক্ষেত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দের দিয়ে দে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যীশু দানের বাক্সের সামনে বসে, লোকেরা কেমন করে তাতে টাকা পয়সা ফেলছে তা দেখছিলেন৷ বহু ধনী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তখন যীশু দৃষ্টান্ত দিয়ে তাদের কাছে বলতে লাগলেন, ‘একটি লোক দ্রাক্ষা ক্ষেতের চারদিকে বেড়া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চুর টাকা পয়সা তার মধ্যে রাখ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শাস্ত্রের এই কথা কি তোমরা পড় নি, ‘য়ে পাথর রাজমিস্ত্রিরা বাতিল করেছিল সেটিই হয়ে উঠল কো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ধান পাথ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টা প্রভুই করেছেন, আর আমাদের চোখে এটা খুব চমকপ্রদ৷’গীতসংহিতা 118:22-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পরে একজন গরীব বিধবা এসে তাতে দুটি তামার মুদ্রা ফেলল, যার মূল্য এক সিকিরও ক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খন তারা তাঁকে গ্রেপ্তার করার চেষ্টা করতে লাগল, কিন্তু লোকদের ভয় পেল, কারণ তারা জানত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ৃষ্টান্তটি তিনি তাদের উদ্দেশ্যেই বলেছেন, তাই তারা তাঁকে ছেড়ে চল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তখন যীশু নিজের শিষ্যদের কাছে ডেকে বললেন, ‘আমি তোমাদের সত্যি বলছি, দানবাক্সে যাঁরা টাকা পয়স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ছে, তাদের সবার থেকে এই গরীব বিধবা বেশী রাখ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রে ইহুদী নেতারা কয়েকজন ফরীশী এবং হেরোদীয়কে তাঁর কাছে পাঠিয়ে দিল, যাতে তারা যীশুকে কথার ফাঁদ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দ্রাক্ষা মাড়াই করতে একটি গর্ত খুঁড়লেন, একটি উঁচু ঘর তৈরী করলেন এবং সেই ক্ষেত চাষীদের কাছে জ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কারণ তারা সকলে নিজের নিজের অতিরিক্ত অর্থ থেকে কিছু কিছু রেখেছে কিন্তু এই গরীব বিধবা তার যা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বল ছিল, তার সবটুকুই দিয়ে গে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া এসে তাঁকে বলল, ‘হে গুরু, আমরা জানি আপনিই সত্, এবং আপনি কোন লোককে ভয় করেন না৷ আপনি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ের বিষয়ে সত্য শিক্ষা দেন৷ আচ্ছা, কৈসর সরকারকে কর দেওযা কি উচিত? আমরা দেব, কি দেব ন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িনি তাদের ভণ্ডামি বুঝতে পেরে বললেন, ‘তোমরা আমায় কেন পরীক্ষা করছ? আমাকে একটি দীনার এনে দেখাও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া তাঁকে দীনার এনে দিলে তিনি তাদের বললেন, ‘এই মুখ এবং এই নাম কার?’ তারা তাঁকে বলল, ‘কৈস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মূর্তি, কৈসরের নাম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খন যীশু তাদের বললেন, ‘কৈসরের যা তা কৈসরকে দাও৷ আর ঈশ্বরের যা তা ঈশ্বরকে দাও৷’ তখন তারা তাঁ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নে বিস্ময়ে হতবাক্ হয়ে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অন্য দেশে চলে গে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রে কয়েকজন সদ্দূকী তাঁর কাছে এল যাঁরা বলত পুনরুত্থান বলে কিছু নেই৷ তারা তাঁকে জিজ্ঞেস কর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‘গুরু, মোশি আমাদের জন্য লিখেছেন, কারও ভাই যদি স্ত্রী রেখে মারা যায়, আর সে যদি কোন ছেলেমেয়ে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 যায় তবে তার ভাই য়েন ঐ বিধবাকে বিয়ে করে নিজের ভাইয়ের বংশ রক্ষা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াত ভাই ছিল, প্রথম জন একজন স্ত্রীলোককে বিয়ে করল আর সে ছেলেমেয়ে না রেখে মারা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রে দ্বিতীয় জন তাকে বিয়ে করল; কিন্তু সেও ছেলেমেয়ে না রেখে মারা গেল৷ তৃতীয় ভাই আগের ভাইয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বিয়ে করে ছেলেমেয়ে না রেখে মার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ই সাত ভাইয়ের কেউই কোন ছেলেমেয়ে রেখে যায় নি৷ সবশেষে সেই স্ত্রীলোকটিও মারা গে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মৃত্যুর পরে যখন তারা বেঁচে উঠবে, সে তাদের মধ্যে কার স্ত্রী হবে? কারণ তারা সাতজনই তো তাকে ব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ীশু তাদের বললেন, ‘তোমরা কেন এই ভুলের মধ্যে রয়েছ? তোমরা না জান শাস্ত্র, না জান ঈশ্বরের শক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রপর চাষীদের কাছে ফলের পাওনা অংশ পাবার জন্য তাদের কাছে ঠিক সময়ে তাঁর চাকরকে পাঠিয়ে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থ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কারণ মৃতদের মধ্যে থেকে পুনরুত্থিত হলে তারা বিয়ে করে না, বা তাদের বিয়ে দেওযা হয় না, বরং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গে স্বর্গদূতদের মতোই থাক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িন্তু পুনরুত্থান হবে কিনা এ ব্যাপারে মোশির পুস্তকে লেখা জ্বলন্ত ঝোপেরঅংশটিতে ঈশ্বর তাকে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িলেন তা কি তোমরা পড় নি? তিনি বলেছিলেন, ‘আমি অব্রাহামের ঈশ্বর, ইসহাকের ঈশ্বর এবং যাকোবের ঈশ্বর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িনি মৃতদের ঈশ্বর নন, জীবিতদেরই ঈশ্বর৷ তোমরা বড়ই ভুল করেছ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্যবস্থার শিক্ষকদের মধ্যে একজন কাছে এসে তাদের আলোচনা শুনলেন৷ যীশু তাদের ঠিক উত্তর দিয়েছেন জে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জিজ্ঞাসা করলেন, ‘শাস্ত্রে সমস্ত আদেশের মধ্যে কোনটি প্রধান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যীশু উত্তর দিলেন, ‘এটাই প্রধান! ‘শোন, হে ইস্রায়েল, আমাদের ঈশ্বর প্রভু একমাত্র প্রভু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ুমি তোমার সমস্ত হৃদয়, মন, প্রাণ ও সমস্ত শক্তি দিয়ে তোমার ঈশ্বর প্রভুকে ভালবাস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চাষীরা তাকে মারধর করে খালি হাতে ফিরিয়ে দ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আর দ্বিতীয় আদেশ হল, এই, ‘তোমার প্রতিবেশীকে নিজের মতো ভালবাসবে৷’এই আদেশ দুটি থেকে আর কোন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েশ নে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খন ব্যবস্থার শিক্ষকরা তাঁকে বললেন, ‘বেশ, গুরু, আপনি ঠিক বলেছেন য়ে ঈশ্বরই প্রভু, তিনি ছাড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 কেউ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আর সমস্ত হৃদয়, সমস্ত শক্তি দিয়ে তাঁকে ভালবাসো এবং প্রতিবেশীকে নিজের মতো ভালবাসা হচ্ছে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ম বলিদান ও উত্‌সর্গের থেকে অনেক ভাল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খন তিনি বুদ্ধির সঙ্গে উত্তর দিয়েছেন দেখে যীশু তাঁকে বললেন, ‘ঈশ্বরের রাজ্য থেকে তুমি খুব বেশ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ূরে নও৷’ এরপরে তাঁকে কোন কথা জিজ্ঞেস করতে আর কারো সাহস হ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যীশু মন্দিরে শিক্ষা দেবার সময় বললেন, ‘ব্যবস্থার শিক্ষকরা কেমন করে বলে য়ে খ্রীষ্ট দাযূ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িনি আর একজন চাকরকে তাদের কাছে পাঠালেন, তারা তার মাথায় আঘাত কর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দাযূদ তো নিজেই পবিত্র আত্মার প্রেরণাতেই এই কথা বলেছেন: ‘প্রভু আমার প্রভুকে বললেন, ‘তুম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নদিকে বস যতক্ষণ না তোমার শত্রুদের তোমার পায়ের তলায় রাখি৷’ গীতসংহিতা 110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দাযূদ নিজেই খ্রীষ্টকে ‘প্রভু’ বলেন৷ তবে কেমন করে খ্রীষ্ট দাযূদের পুত্র হলেন?’ অনেক লোক আনন্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থে তাঁর কথা শুন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আর তাঁর শিক্ষায় তিনি তাদের বললেন, ‘ব্যবস্থার শিক্ষকদের থেকে সাবধান, তারা লম্বা লম্বা পোশাক প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য়, হাটে বাজারে লোকদের সম্মা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সমাজগৃহে গুরুত্বপূর্ণ আসন এবং নৈশ ভোজে গুরুত্বপূর্ণ আসন পেতে ভালবাস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বং তাকে অপমান করল৷ তখন তিনি আর একজন চাকরকে পাঠালেন, তারা তাকে মেরে ফেলল৷ এইভাবে তিনি আরো অনেক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ালেন৷ তারা তাদের মধ্যে কয়েকজনকে মারধোর করল এবং কয়েকজনকে মেরেই ফেল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2026-07-30T23:17:02Z</dcterms:created>
  <dcterms:modified xsi:type="dcterms:W3CDTF">2026-07-30T23:17:02Z</dcterms:modified>
  <dc:title>மாற்கு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