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மூகத்தை வி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ங்கு போ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ாரம் நீர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யின் கருவில் உருவாகும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யர் சொல்லி அழைத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எலும்புகள் 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வாகும்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ண்கள் என்னை கண்ட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த்து நாளில் ஆதரவாய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சும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ன் பார்க்க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ணிய கன்ம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ந்த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தஞ்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பேச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ருகில் இருக்க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 நேசிக்க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கிறேன் என்னை -3 உமக்க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வில் சொற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வாத 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யெல்லாம் அறி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2026-07-30T12:38:58Z</dcterms:created>
  <dcterms:modified xsi:type="dcterms:W3CDTF">2026-07-30T12:38:58Z</dcterms:modified>
  <dc:title>துதிப் பாடல்கள் : 710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