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presProps" Target="presProps.xml"/>
  <Relationship Id="rId80" Type="http://schemas.openxmlformats.org/officeDocument/2006/relationships/viewProps" Target="viewProps.xml"/>
  <Relationship Id="rId81"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But unto the place which the LORD your God shall choose out of all your tribes to put his name there, even unto his habitation shall all of you seek, and thither you shall come:]]></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But unto the place which the LORD your God shall choose out of all your tribes to put his name there, even unto his habitation shall all of you seek, and thither you shall come:]]></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ither all of you shall bring your burnt offerings, and your sacrifices, and your tithes, and heave offerings of your hand, and your vows, and your freewill offerings, and the firstlings of your herds and of your flocks:]]></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ither all of you shall bring your burnt offerings, and your sacrifices, and your tithes, and heave offerings of your hand, and your vows, and your freewill offerings, and the firstlings of your herds and of your flocks:]]></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ither all of you shall bring your burnt offerings, and your sacrifices, and your tithes, and heave offerings of your hand, and your vows, and your freewill offerings, and the firstlings of your herds and of your flocks:]]></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re all of you shall eat before the LORD your God, and all of you shall rejoice in all that all of you put your hand unto, all of you and your households, wherein the LORD your God has blessed you.]]></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re all of you shall eat before the LORD your God, and all of you shall rejoice in all that all of you put your hand unto, all of you and your households, wherein the LORD your God has blessed you.]]></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re all of you shall eat before the LORD your God, and all of you shall rejoice in all that all of you put your hand unto, all of you and your households, wherein the LORD your God has blessed you.]]></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ll of you shall not do after all the things that we do here this day, every man whatsoever is right in his own eyes.]]></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ll of you shall not do after all the things that we do here this day, every man whatsoever is right in his own eyes.]]></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se are the statutes and judgments, which all of you shall observe to do in the land, which the LORD God of your fathers gives you to possess it, all the days that all of you live upon the earth.]]></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For all of you are not as yet come to the rest and to the inheritance, which the LORD your God gives you.]]></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For all of you are not as yet come to the rest and to the inheritance, which the LORD your God gives you.]]></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But when all of you go over Jordan, and dwell in the land which the LORD your God gives you to inherit, and when he gives you rest from all your enemies round about, so that all of you dwell in safety;]]></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But when all of you go over Jordan, and dwell in the land which the LORD your God gives you to inherit, and when he gives you rest from all your enemies round about, so that all of you dwell in safety;]]></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But when all of you go over Jordan, and dwell in the land which the LORD your God gives you to inherit, and when he gives you rest from all your enemies round about, so that all of you dwell in safety;]]></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Then there shall be a place which the LORD your God shall choose to cause his name to dwell there; thither shall all of you bring all that I command you; your burnt offerings, and your sacrifices, your tithes, and the heave offering of your hand, and all your choice vows which all of you vow unto the LORD:]]></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Then there shall be a place which the LORD your God shall choose to cause his name to dwell there; thither shall all of you bring all that I command you; your burnt offerings, and your sacrifices, your tithes, and the heave offering of your hand, and all your choice vows which all of you vow unto the LORD:]]></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Then there shall be a place which the LORD your God shall choose to cause his name to dwell there; thither shall all of you bring all that I command you; your burnt offerings, and your sacrifices, your tithes, and the heave offering of your hand, and all your choice vows which all of you vow unto the LORD:]]></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Then there shall be a place which the LORD your God shall choose to cause his name to dwell there; thither shall all of you bring all that I command you; your burnt offerings, and your sacrifices, your tithes, and the heave offering of your hand, and all your choice vows which all of you vow unto the LORD:]]></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all of you shall rejoice before the LORD your God, all of you, and your sons, and your daughters, and your male servants, and your maidservants, and the Levite that is within your gates; forasmuch as he has no part nor inheritance with you.]]></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se are the statutes and judgments, which all of you shall observe to do in the land, which the LORD God of your fathers gives you to possess it, all the days that all of you live upon the earth.]]></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all of you shall rejoice before the LORD your God, all of you, and your sons, and your daughters, and your male servants, and your maidservants, and the Levite that is within your gates; forasmuch as he has no part nor inheritance with you.]]></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all of you shall rejoice before the LORD your God, all of you, and your sons, and your daughters, and your male servants, and your maidservants, and the Levite that is within your gates; forasmuch as he has no part nor inheritance with you.]]></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ake heed to yourself that you offer not your burnt offerings in every place that you see:]]></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But in the place which the LORD shall choose in one of your tribes, there you shall offer your burnt offerings, and there you shall do all that I command you.]]></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But in the place which the LORD shall choose in one of your tribes, there you shall offer your burnt offerings, and there you shall do all that I command you.]]></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Notwithstanding you may kill and eat flesh in all your gates, whatsoever your soul lusts after, according to the blessing of the LORD your God which he has given you: the unclean and the clean may eat thereof, as of the roebuck, and as of the hart.]]></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Notwithstanding you may kill and eat flesh in all your gates, whatsoever your soul lusts after, according to the blessing of the LORD your God which he has given you: the unclean and the clean may eat thereof, as of the roebuck, and as of the hart.]]></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Notwithstanding you may kill and eat flesh in all your gates, whatsoever your soul lusts after, according to the blessing of the LORD your God which he has given you: the unclean and the clean may eat thereof, as of the roebuck, and as of the hart.]]></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Only all of you shall not eat the blood; all of you shall pour it upon the earth as water.]]></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You may not eat within your gates the tithe of your corn, or of your wine, or of your oil, or the firstlings of your herds or of your flock, nor any of your vows which you vow, nor your freewill offerings, or heave offering of yours hand:]]></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ll of you shall utterly destroy all the places, wherein the nations which all of you shall possess served their gods, upon the high mountains, and upon the hills, and under every green tree:]]></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You may not eat within your gates the tithe of your corn, or of your wine, or of your oil, or the firstlings of your herds or of your flock, nor any of your vows which you vow, nor your freewill offerings, or heave offering of yours hand:]]></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You may not eat within your gates the tithe of your corn, or of your wine, or of your oil, or the firstlings of your herds or of your flock, nor any of your vows which you vow, nor your freewill offerings, or heave offering of yours hand:]]></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But you must eat them before the LORD your God in the place which the LORD your God shall choose, you, and your son, and your daughter, and your manservant, and your maidservant, and the Levite that is within your gates: and you shall rejoice before the LORD your God in all that you put yours hands unto.]]></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But you must eat them before the LORD your God in the place which the LORD your God shall choose, you, and your son, and your daughter, and your manservant, and your maidservant, and the Levite that is within your gates: and you shall rejoice before the LORD your God in all that you put yours hands unto.]]></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But you must eat them before the LORD your God in the place which the LORD your God shall choose, you, and your son, and your daughter, and your manservant, and your maidservant, and the Levite that is within your gates: and you shall rejoice before the LORD your God in all that you put yours hands unto.]]></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But you must eat them before the LORD your God in the place which the LORD your God shall choose, you, and your son, and your daughter, and your manservant, and your maidservant, and the Levite that is within your gates: and you shall rejoice before the LORD your God in all that you put yours hands unto.]]></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Take heed to yourself that you forsake not the Levite as long as you live upon the earth.]]></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When the LORD your God shall enlarge your border, as he has promised you, and you shall say, I will eat flesh, because your soul longs to eat flesh; you may eat flesh, whatsoever your soul lusts after.]]></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When the LORD your God shall enlarge your border, as he has promised you, and you shall say, I will eat flesh, because your soul longs to eat flesh; you may eat flesh, whatsoever your soul lusts after.]]></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If the place which the LORD your God has chosen to put his name there be too far from you, then you shall kill of your herd and of your flock, which the LORD has given you, as I have commanded you, and you shall eat in your gates whatsoever your soul lusts after.]]></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ll of you shall utterly destroy all the places, wherein the nations which all of you shall possess served their gods, upon the high mountains, and upon the hills, and under every green tree:]]></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If the place which the LORD your God has chosen to put his name there be too far from you, then you shall kill of your herd and of your flock, which the LORD has given you, as I have commanded you, and you shall eat in your gates whatsoever your soul lusts after.]]></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If the place which the LORD your God has chosen to put his name there be too far from you, then you shall kill of your herd and of your flock, which the LORD has given you, as I have commanded you, and you shall eat in your gates whatsoever your soul lusts after.]]></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Even as the roebuck and the hart is eaten, so you shall eat them: the unclean and the clean shall eat of them alike.]]></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Even as the roebuck and the hart is eaten, so you shall eat them: the unclean and the clean shall eat of them alike.]]></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Only be sure that you eat not the blood: for the blood is the life; and you may not eat the life with the flesh.]]></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Only be sure that you eat not the blood: for the blood is the life; and you may not eat the life with the flesh.]]></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You shall not eat it; you shall pour it upon the earth as water.]]></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You shall not eat it; that it may go well with you, and with your children after you, when you shall do that which is right in the sight of the LORD.]]></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You shall not eat it; that it may go well with you, and with your children after you, when you shall do that which is right in the sight of the LORD.]]></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Only your holy things which you have, and your vows, you shall take, and go unto the place which the LORD shall choose:]]></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all of you shall overthrow their altars, and break their pillars, and burn their groves with fire; and all of you shall hew down the graven images of their gods, and destroy the names of them out of that place.]]></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Only your holy things which you have, and your vows, you shall take, and go unto the place which the LORD shall choose:]]></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you shall offer your burnt offerings, the flesh and the blood, upon the altar of the LORD your God: and the blood of your sacrifices shall be poured out upon the altar of the LORD your God, and you shall eat the flesh.]]></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you shall offer your burnt offerings, the flesh and the blood, upon the altar of the LORD your God: and the blood of your sacrifices shall be poured out upon the altar of the LORD your God, and you shall eat the flesh.]]></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you shall offer your burnt offerings, the flesh and the blood, upon the altar of the LORD your God: and the blood of your sacrifices shall be poured out upon the altar of the LORD your God, and you shall eat the flesh.]]></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Observe and hear all these words which I command you, that it may go well with you, and with your children after you for ever, when you do that which is good and right in the sight of the LORD your God.]]></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Observe and hear all these words which I command you, that it may go well with you, and with your children after you for ever, when you do that which is good and right in the sight of the LORD your God.]]></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Observe and hear all these words which I command you, that it may go well with you, and with your children after you for ever, when you do that which is good and right in the sight of the LORD your God.]]></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When the LORD your God shall cut off the nations from before you, where you go to possess them, and you succeed them, and dwell in their land;]]></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When the LORD your God shall cut off the nations from before you, where you go to possess them, and you succeed them, and dwell in their land;]]></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Take heed to yourself that you be not snared by following them, after that they be destroyed from before you; and that you enquire not after their gods, saying, How did these nations serve their gods? even so will I do likewise.]]></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all of you shall overthrow their altars, and break their pillars, and burn their groves with fire; and all of you shall hew down the graven images of their gods, and destroy the names of them out of that place.]]></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Take heed to yourself that you be not snared by following them, after that they be destroyed from before you; and that you enquire not after their gods, saying, How did these nations serve their gods? even so will I do likewise.]]></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Take heed to yourself that you be not snared by following them, after that they be destroyed from before you; and that you enquire not after their gods, saying, How did these nations serve their gods? even so will I do likewise.]]></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You shall not do so unto the LORD your God: for every abomination to the LORD, which he hates, have they done unto their gods; for even their sons and their daughters they have burnt in the fire to their gods.]]></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You shall not do so unto the LORD your God: for every abomination to the LORD, which he hates, have they done unto their gods; for even their sons and their daughters they have burnt in the fire to their gods.]]></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You shall not do so unto the LORD your God: for every abomination to the LORD, which he hates, have they done unto their gods; for even their sons and their daughters they have burnt in the fire to their gods.]]></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Whatsoever I command you, observe to do it: you shall not add thereto, nor diminish from it.]]></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Whatsoever I command you, observe to do it: you shall not add thereto, nor diminish from it.]]></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all of you shall overthrow their altars, and break their pillars, and burn their groves with fire; and all of you shall hew down the graven images of their gods, and destroy the names of them out of that place.]]></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ll of you shall not do so unto the LORD your God.]]></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28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1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உங்கள் தேவனாகிய கர்த்தர் தம்முடைய நாமம் விளங்கும்படி, உங்கள் சகல கோத்திரங்களி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ந்துகொள்ளும் ஸ்தானமாகிய அவருடைய வாசஸ்தலத்தையே நாடி, அங்கே 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ங்கே உங்கள் சர்வாங்க தகனங்களையும், உங்கள் பலிகளையும், தசமபாகங்களையும், உங்கள் கை ஏறெடுத்து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க்கும் படைப்புகளையும், உங்கள் பொருத்தனைகளையும், உங்கள் உற்சாகபலிகளையும், உங்கள் ஆடுமாடுகளி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லையீற்றுகளையும் கொண்டுவ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ங்கே உங்கள் தேவனாகிய கர்த்தருடைய சந்நிதியிலே புசித்து, நீங்கள் கையிட்டுச் செய்ததும்,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கிய கர்த்தர் உங்களை ஆசீர்வதித்ததுமான யாவுக்காகவும் நீங்களும் உங்கள் குடும்பத்தா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தோஷப்படுவீ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இங்கே இந்நாளில் நாம் அவனவன் தன்தன் பார்வைக்குச் சரியானதையெல்லாம் செய்கிறதுபோல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யாதிருப்பீ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உங்கள் பிதாக்களின் தேவனாகிய கர்த்தர் உங்களுக்குச் சுதந்தரிக்கக் கொடுக்கிற தேசத்திலே,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உங்கள் தேவனாகிய கர்த்தர் உங்களுக்குக் கொடுக்கும் இளைப்பாறுதலிலும் சுதந்தரத்திலும் நீங்கள் இன்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வேசிக்கவில்லை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நீங்கள் யோர்தானைக் கடந்துபோய், உங்கள் தேவனாகிய கர்த்தர் உங்களுக்குச் சுதந்தரிக்கக் கொடு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சத்தில் குடியேறும்போதும், சுற்றிலும் இருக்கிற உங்கள் சத்துருக்களையெல்லாம் அவர் விலக்கி,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ளைப்பாறப்பண்னுகிறதினால் நீங்கள் சுகமாய் வசித்திருக்கும் போ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உங்கள் தேவனாகிய கர்த்தர் தமது நாமம் விளங்கும்படி தெரிந்துகொள்ளும் ஓர் இடம் உண்டா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ங்கே நீங்கள் நான் உங்களுக்குக் கட்டளையிட்ட யாவையும் உங்கள் சர்வாங்க தகனங்களையும்,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லிகளையும், உங்கள் தசம பாகங்களையும், உங்கள் கை ஏறெடுத்துப் படைக்கும் படைப்புகளையும்,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க்கு நேர்ந்துகொள்ளும் விசேஷித்த எல்லாப் பொருத்தனைகளையும் கொண்டுவ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உங்கள் தேவனாகிய கர்த்தருடைய சந்நிதியில் நீங்களும், உங்கள் குமாரரும், உங்கள் குமாரத்தி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மியில் உயிரோடிருக்கும் நாளெல்லாம் கைக்கொண்டு நடக்கவேண்டிய கட்டளைகளும் நியாயங்களுமா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 வேலைக்காரரும், உங்கள் வேலைக்காரிகளும், உங்களோடு பங்கும் சுதந்தரமும் இல்லாமல்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ல்களில் இருக்கிற லேவியனும் சந்தோஷப்படுவீ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கண்ட இடமெல்லாம் நீ உன் சர்வாங்க தகனபலிகளை இடாதபடிக்கு எச்சரிக்கையாயி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உன் கோத்திரங்கள் ஒன்றில் கர்த்தர் தெரிந்துகொள்ளும் இடத்தில்மாத்திரம் நீ உன் சர்வாங்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கனபலிகளையிட்டு, நான் உனக்குக் கற்பிக்கிற யாவையும் அங்கே செய்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ஆனாலும் உன் தேவனாகிய கர்த்தர் உனக்கு அருளும் ஆசீர்வாதத்திற்குத்தக்கதாய், நீ உன் வாசல்களிலெங்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 இஷ்டப்படியே மிருகஜீவன்களை அடித்துப் புசிக்கலாம்; தீட்டுப்பட்டவனும் தீட்டுப்படாதவனும், அவை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மானையும் கலைமானையும் புசிக்கிறதுபோல புசிக்க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இரத்தத்தைமாத்திரம் புசிக்கவேண்டாம்; அதைத் தண்ணீரைப்போல் தரையிலே ஊற்றிவிட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உன் தானியத்திலும் உன் திராட்சரசத்திலும் உன் எண்ணெயிலும் தசமபாகத்தையும், உன் ஆடுமாடுகளி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நீங்கள் துரத்திவிடும் ஜாதிகள் தங்கள் தேவர்களைச் சேவித்த உயர்ந்த மலைகளின்மேலும், மேடுகளின்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லையீற்றுகளையும், நீ நேர்ந்துகொள்ளும் உன்னுடைய சகல பொருத்தனைகளையும், உன் உற்சாகக் காணிக்கை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 கை ஏறெடுத்துப் படைக்கும் படைப்புகளையும், நீ உன் வாசல்களில் புசி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உன் தேவனாகிய கர்த்தர் தெரிந்துகொள்ளும் ஸ்தானத்தில் நீயும் உன் குமாரனும், உன் குமாரத்தியும்,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லைக்காரனும், உன் வேலைக்காரியும், உன் வாசல்களில் இருக்கிற லேவியனும், உன் தேவனாகிய கர்த்த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நிதியில் அதைப் புசித்து, நீ கையிட்டுச் செய்யும் எல்லாக்காரியத்திலும் உன் தேவனாகிய கர்த்த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நிதியில் சந்தோஷப்படு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நீ உன் தேசத்திலுருக்கும் நாளெல்லாம் லேவியனைக் கைவிடாதபடிக்கும் எச்சரிக்கையாயி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உன் தேவனாகிய கர்த்தர் உனக்குச் சொன்னபடி, உன் எல்லையை விஸ்தாரமாக்கும்போது, நீ இறைச்சி புசி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கொண்டு, இறைச்சி புசிப்பேன் என்பாயானால், நீ உன் இஷ்டப்படி இறைச்சி புசிக்க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உன் தேவனாகிய கர்த்தர் தமது நாமம் விளங்கும்படி தெரிந்துகொள்ளும் ஸ்தானம் உனக்குத் தூரமா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ச்சையான சகல மரங்களின் கீழுமுள்ள இடங்களையெல்லாம் முற்றிலும் அழி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 உனக்கு அளித்த உன் ஆடுமாடுகளில் எதையாகிலும் நான் உனக்கு விதித்தபடி நீ அடித்து, உன் இஷ்டப்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 வாசல்களிலே புசிக்க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வெளிமானையும் கலைமானையும் புசிக்கிறதுபோல நீ அதைப் புசிக்கலாம்; தீட்டுப்பட்டவ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டுப்படாதவனும் அதைப் புசிக்க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இரத்தத்தைமாத்திரம் புசிக்காதபடிக்கு எச்சரிக்கையாயிரு; இரத்தமே உயிர்; மாம்சத்தோடே உயிரை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சி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அதை நீ சாப்பிடாமல் தண்ணீரைப் போல் தரையிலே ஊற்றிவிட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நீ கர்த்தரின் பார்வைக்குச் செம்மையானதைச் செய்வதினால், நீயும் உனக்குப் பின்வரும் உன் பிள்ளை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றாயிருக்கும்படி நீ அதைச் சாப்பிடலா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உனக்குரிய பரிசுத்த வஸ்துக்களையும், உன் பொருத்தனைகளையும் கர்த்தர் தெரிந்துகொள்ளும் ஸ்தானத்திற்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வர்கள் பலிபீடங்களை இடித்து, அவர்கள் சிலைகளைத் தகர்த்து, அவர்கள் தோப்புகளை அக்கினி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 கொண்டுவ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உன் தேவனாகிய கர்த்தருடைய பலிபீடத்தின்மேல் உன் சர்வாங்க தகனபலிகளை மாம்சத்தோ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த்தத்தோடும்கூடப் பலியிடக்கடவாய்; நீ செலுத்தும் மற்றப் பலிகளின் இரத்தமும் உன் தேவனாகிய கர்த்த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லிபீடத்தின்மேல் ஊற்றப்படக்கடவது; மாம்சத்தையோ நீ புசிக்க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நீ உன் தேவனாகிய கர்த்தரின் பார்வைக்கு நன்மையும் செம்மையுமானதைச் செய்வதினால், நீயும் உன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ன்வரும் உன் பிள்ளைகளும் என்றென்றைக்கும் நன்றாயிருக்கும்படிக்கு, நான் உனக்குக் கற்பிக்கிற இ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ல்லா வார்த்தைகளையும் நீ கவனித்துக் 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நீ சுதந்தரிக்கப்போகிற தேசத்தின் ஜாதிகளை உன் தேவனாகிய கர்த்தர் உனக்கு முன்பாக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ங்கரிக்கும்போதும், நீ அவர்கள் தேசத்தைச் சுதந்தரித்து அதிலே குடியிருக்கும்போ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அவர்கள் உனக்கு முன்பாக அழிக்கப்பட்டபின்பு, நீ அவர்களைப் பின்பற்றிச் சிக்கிக்கொள்ளாதபடி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ட்டெரித்து, அவர்கள் தேவர்களின் விக்கிரகங்களை நொறுக்கி, அவைகளின் பேரும் அவ்விடத்தில் இரா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ந்த ஜாதிகள் தங்கள் தேவர்களைச் சேவித்தபடி நானும் சேவிப்பேன் என்று சொல்லி அவர்களுடைய தேவ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த்துக் கேட்டு விசாரியாதபடிக்கும் எச்சரிக்கையாயி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உன் தேவனாகிய கர்த்தருக்கு அப்படிச் செய்யாயாக; கர்த்தர் வெறுக்கிற அருவருப்பான யாவையும்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ங்கள் தேவர்களுக்குச் செய்து, தங்கள் குமாரரையும் தங்கள் குமாரத்திகளையும் தங்கள் தேவர்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க்கினியிலே சுட்டெரி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நான் உனக்கு விதிக்கிற யாவையும் செய்யும்படி கவனமாயிரு; நீ அதனோடே ஒன்றும் கூட்டவும் 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ல் ஒன்றும் குறைக்கவும் 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ழியும்படி செய்ய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உங்கள் தேவனாகிய கர்த்தருக்கு நீங்கள் அப்படிச் செய்யா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2026-09-16T19:46:48Z</dcterms:created>
  <dcterms:modified xsi:type="dcterms:W3CDTF">2026-09-16T19:46:48Z</dcterms:modified>
  <dc:title>உபாகமம் : 12</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