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presProps" Target="presProps.xml"/>
  <Relationship Id="rId71" Type="http://schemas.openxmlformats.org/officeDocument/2006/relationships/viewProps" Target="viewProps.xml"/>
  <Relationship Id="rId72"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உங்கள் தேவனாகிய கர்த்தர் தமது நாமம் விளங்கும்படி தெரிந்துகொள்ளும் ஓர் இடம் உண்டாயிருக்கும்; அங்கே நீங்கள் நான் உங்களுக்குக் கட்டளையிட்ட யாவையும் உங்கள் சர்வாங்க தகனங்களையும், உங்கள் பலிகளையும், உங்கள் தசம பாகங்களையும், உங்கள் கை ஏறெடுத்துப் படைக்கும் படைப்புகளையும், நீங்கள் கர்த்தருக்கு நேர்ந்துகொள்ளும் விசேஷித்த எல்லாப் பொருத்தனைகளையும் கொண்டுவந்து,]]></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உங்கள் தேவனாகிய கர்த்தர் தமது நாமம் விளங்கும்படி தெரிந்துகொள்ளும் ஓர் இடம் உண்டாயிருக்கும்; அங்கே நீங்கள் நான் உங்களுக்குக் கட்டளையிட்ட யாவையும் உங்கள் சர்வாங்க தகனங்களையும், உங்கள் பலிகளையும், உங்கள் தசம பாகங்களையும், உங்கள் கை ஏறெடுத்துப் படைக்கும் படைப்புகளையும், நீங்கள் கர்த்தருக்கு நேர்ந்துகொள்ளும் விசேஷித்த எல்லாப் பொருத்தனைகளையும் கொண்டுவந்து,]]></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உங்கள் தேவனாகிய கர்த்தருடைய சந்நிதியில் நீங்களும், உங்கள் குமாரரும், உங்கள் குமாரத்திகளும், உங்கள் வேலைக்காரரும், உங்கள் வேலைக்காரிகளும், உங்களோடு பங்கும் சுதந்தரமும் இல்லாமல் உங்கள் வாசல்களில் இருக்கிற லேவியனும் சந்தோஷப்படுவீர்களாக.]]></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உங்கள் தேவனாகிய கர்த்தருடைய சந்நிதியில் நீங்களும், உங்கள் குமாரரும், உங்கள் குமாரத்திகளும், உங்கள் வேலைக்காரரும், உங்கள் வேலைக்காரிகளும், உங்களோடு பங்கும் சுதந்தரமும் இல்லாமல் உங்கள் வாசல்களில் இருக்கிற லேவியனும் சந்தோஷப்படுவீர்களாக.]]></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உங்கள் தேவனாகிய கர்த்தருடைய சந்நிதியில் நீங்களும், உங்கள் குமாரரும், உங்கள் குமாரத்திகளும், உங்கள் வேலைக்காரரும், உங்கள் வேலைக்காரிகளும், உங்களோடு பங்கும் சுதந்தரமும் இல்லாமல் உங்கள் வாசல்களில் இருக்கிற லேவியனும் சந்தோஷப்படுவீர்களாக.]]></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உங்கள் பிதாக்களின் தேவனாகிய கர்த்தர் உங்களுக்குச் சுதந்தரிக்கக் கொடுக்கிற தேசத்திலே, நீங்கள் பூமியில் உயிரோடிருக்கும் நாளெல்லாம் கைக்கொண்டு நடக்கவேண்டிய கட்டளைகளும் நியாயங்களுமாவன:]]></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உங்கள் பிதாக்களின் தேவனாகிய கர்த்தர் உங்களுக்குச் சுதந்தரிக்கக் கொடுக்கிற தேசத்திலே, நீங்கள் பூமியில் உயிரோடிருக்கும் நாளெல்லாம் கைக்கொண்டு நடக்கவேண்டிய கட்டளைகளும் நியாயங்களுமாவன:]]></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நீங்கள் துரத்திவிடும் ஜாதிகள் தங்கள் தேவர்களைச் சேவித்த உயர்ந்த மலைகளின்மேலும், மேடுகளின்மேலும், பச்சையான சகல மரங்களின் கீழுமுள்ள இடங்களையெல்லாம் முற்றிலும் அழித்து,]]></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நீங்கள் துரத்திவிடும் ஜாதிகள் தங்கள் தேவர்களைச் சேவித்த உயர்ந்த மலைகளின்மேலும், மேடுகளின்மேலும், பச்சையான சகல மரங்களின் கீழுமுள்ள இடங்களையெல்லாம் முற்றிலும் அழித்து,]]></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நீங்கள் துரத்திவிடும் ஜாதிகள் தங்கள் தேவர்களைச் சேவித்த உயர்ந்த மலைகளின்மேலும், மேடுகளின்மேலும், பச்சையான சகல மரங்களின் கீழுமுள்ள இடங்களையெல்லாம் முற்றிலும் அழித்து,]]></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ங்கே உங்கள் தேவனாகிய கர்த்தருடைய சந்நிதியிலே புசித்து, நீங்கள் கையிட்டுச் செய்ததும், உங்கள் தேவனாகிய கர்த்தர் உங்களை ஆசீர்வதித்ததுமான யாவுக்காகவும் நீங்களும் உங்கள் குடும்பத்தாரும் சந்தோஷப்படுவீர்களாக.]]></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கள் பலிபீடங்களை இடித்து, அவர்கள் சிலைகளைத் தகர்த்து, அவர்கள் தோப்புகளை அக்கினியால் சுட்டெரித்து, அவர்கள் தேவர்களின் விக்கிரகங்களை நொறுக்கி, அவைகளின் பேரும் அவ்விடத்தில் இராமல் அழியும்படி செய்யக்கடவீர்கள்.]]></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கள் பலிபீடங்களை இடித்து, அவர்கள் சிலைகளைத் தகர்த்து, அவர்கள் தோப்புகளை அக்கினியால் சுட்டெரித்து, அவர்கள் தேவர்களின் விக்கிரகங்களை நொறுக்கி, அவைகளின் பேரும் அவ்விடத்தில் இராமல் அழியும்படி செய்யக்கடவீர்கள்.]]></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உங்கள் தேவனாகிய கர்த்தருக்கு நீங்கள் அப்படிச் செய்யாமல்,]]></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உங்கள் தேவனாகிய கர்த்தர் தம்முடைய நாமம் விளங்கும்படி, உங்கள் சகல கோத்திரங்களிலும் தெரிந்துகொள்ளும் ஸ்தானமாகிய அவருடைய வாசஸ்தலத்தையே நாடி, அங்கே போய்,]]></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உங்கள் தேவனாகிய கர்த்தர் தம்முடைய நாமம் விளங்கும்படி, உங்கள் சகல கோத்திரங்களிலும் தெரிந்துகொள்ளும் ஸ்தானமாகிய அவருடைய வாசஸ்தலத்தையே நாடி, அங்கே போய்,]]></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ங்கே உங்கள் சர்வாங்க தகனங்களையும், உங்கள் பலிகளையும், தசமபாகங்களையும், உங்கள் கை ஏறெடுத்துப் படைக்கும் படைப்புகளையும், உங்கள் பொருத்தனைகளையும், உங்கள் உற்சாகபலிகளையும், உங்கள் ஆடுமாடுகளின் தலையீற்றுகளையும் கொண்டுவந்து,]]></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ங்கே உங்கள் சர்வாங்க தகனங்களையும், உங்கள் பலிகளையும், தசமபாகங்களையும், உங்கள் கை ஏறெடுத்துப் படைக்கும் படைப்புகளையும், உங்கள் பொருத்தனைகளையும், உங்கள் உற்சாகபலிகளையும், உங்கள் ஆடுமாடுகளின் தலையீற்றுகளையும் கொண்டுவந்து,]]></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கண்ட இடமெல்லாம் நீ உன் சர்வாங்க தகனபலிகளை இடாதபடிக்கு எச்சரிக்கையாயிரு.]]></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உன் கோத்திரங்கள் ஒன்றில் கர்த்தர் தெரிந்துகொள்ளும் இடத்தில்மாத்திரம் நீ உன் சர்வாங்க தகனபலிகளையிட்டு, நான் உனக்குக் கற்பிக்கிற யாவையும் அங்கே செய்வாயாக.]]></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உன் கோத்திரங்கள் ஒன்றில் கர்த்தர் தெரிந்துகொள்ளும் இடத்தில்மாத்திரம் நீ உன் சர்வாங்க தகனபலிகளையிட்டு, நான் உனக்குக் கற்பிக்கிற யாவையும் அங்கே செய்வாயாக.]]></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ங்கே உங்கள் தேவனாகிய கர்த்தருடைய சந்நிதியிலே புசித்து, நீங்கள் கையிட்டுச் செய்ததும், உங்கள் தேவனாகிய கர்த்தர் உங்களை ஆசீர்வதித்ததுமான யாவுக்காகவும் நீங்களும் உங்கள் குடும்பத்தாரும் சந்தோஷப்படுவீர்களாக.]]></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ஆனாலும் உன் தேவனாகிய கர்த்தர் உனக்கு அருளும் ஆசீர்வாதத்திற்குத்தக்கதாய், நீ உன் வாசல்களிலெங்கும் உன் இஷ்டப்படியே மிருகஜீவன்களை அடித்துப் புசிக்கலாம்; தீட்டுப்பட்டவனும் தீட்டுப்படாதவனும், அவைகளை, வெளிமானையும் கலைமானையும் புசிக்கிறதுபோல புசிக்கலாம்.]]></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ஆனாலும் உன் தேவனாகிய கர்த்தர் உனக்கு அருளும் ஆசீர்வாதத்திற்குத்தக்கதாய், நீ உன் வாசல்களிலெங்கும் உன் இஷ்டப்படியே மிருகஜீவன்களை அடித்துப் புசிக்கலாம்; தீட்டுப்பட்டவனும் தீட்டுப்படாதவனும், அவைகளை, வெளிமானையும் கலைமானையும் புசிக்கிறதுபோல புசிக்கலாம்.]]></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இரத்தத்தைமாத்திரம் புசிக்கவேண்டாம்; அதைத் தண்ணீரைப்போல் தரையிலே ஊற்றிவிடவேண்டும்.]]></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உன் தானியத்திலும் உன் திராட்சரசத்திலும் உன் எண்ணெயிலும் தசமபாகத்தையும், உன் ஆடுமாடுகளின் தலையீற்றுகளையும், நீ நேர்ந்துகொள்ளும் உன்னுடைய சகல பொருத்தனைகளையும், உன் உற்சாகக் காணிக்கைகளையும், உன் கை ஏறெடுத்துப் படைக்கும் படைப்புகளையும், நீ உன் வாசல்களில் புசிக்கவேண்டாம்.]]></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உன் தானியத்திலும் உன் திராட்சரசத்திலும் உன் எண்ணெயிலும் தசமபாகத்தையும், உன் ஆடுமாடுகளின் தலையீற்றுகளையும், நீ நேர்ந்துகொள்ளும் உன்னுடைய சகல பொருத்தனைகளையும், உன் உற்சாகக் காணிக்கைகளையும், உன் கை ஏறெடுத்துப் படைக்கும் படைப்புகளையும், நீ உன் வாசல்களில் புசிக்கவேண்டாம்.]]></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உன் தானியத்திலும் உன் திராட்சரசத்திலும் உன் எண்ணெயிலும் தசமபாகத்தையும், உன் ஆடுமாடுகளின் தலையீற்றுகளையும், நீ நேர்ந்துகொள்ளும் உன்னுடைய சகல பொருத்தனைகளையும், உன் உற்சாகக் காணிக்கைகளையும், உன் கை ஏறெடுத்துப் படைக்கும் படைப்புகளையும், நீ உன் வாசல்களில் புசிக்கவேண்டாம்.]]></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உன் தேவனாகிய கர்த்தர் தெரிந்துகொள்ளும் ஸ்தானத்தில் நீயும் உன் குமாரனும், உன் குமாரத்தியும், உன் வேலைக்காரனும், உன் வேலைக்காரியும், உன் வாசல்களில் இருக்கிற லேவியனும், உன் தேவனாகிய கர்த்தருடைய சந்நிதியில் அதைப் புசித்து, நீ கையிட்டுச் செய்யும் எல்லாக்காரியத்திலும் உன் தேவனாகிய கர்த்தருடைய சந்நிதியில் சந்தோஷப்படுவாயாக.]]></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உன் தேவனாகிய கர்த்தர் தெரிந்துகொள்ளும் ஸ்தானத்தில் நீயும் உன் குமாரனும், உன் குமாரத்தியும், உன் வேலைக்காரனும், உன் வேலைக்காரியும், உன் வாசல்களில் இருக்கிற லேவியனும், உன் தேவனாகிய கர்த்தருடைய சந்நிதியில் அதைப் புசித்து, நீ கையிட்டுச் செய்யும் எல்லாக்காரியத்திலும் உன் தேவனாகிய கர்த்தருடைய சந்நிதியில் சந்தோஷப்படுவாயாக.]]></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உன் தேவனாகிய கர்த்தர் தெரிந்துகொள்ளும் ஸ்தானத்தில் நீயும் உன் குமாரனும், உன் குமாரத்தியும், உன் வேலைக்காரனும், உன் வேலைக்காரியும், உன் வாசல்களில் இருக்கிற லேவியனும், உன் தேவனாகிய கர்த்தருடைய சந்நிதியில் அதைப் புசித்து, நீ கையிட்டுச் செய்யும் எல்லாக்காரியத்திலும் உன் தேவனாகிய கர்த்தருடைய சந்நிதியில் சந்தோஷப்படுவாயாக.]]></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நீ உன் தேசத்திலுருக்கும் நாளெல்லாம் லேவியனைக் கைவிடாதபடிக்கும் எச்சரிக்கையாயிரு.]]></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இங்கே இந்நாளில் நாம் அவனவன் தன்தன் பார்வைக்குச் சரியானதையெல்லாம் செய்கிறதுபோல நீங்கள் செய்யாதிருப்பீர்களாக.]]></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உன் தேவனாகிய கர்த்தர் உனக்குச் சொன்னபடி, உன் எல்லையை விஸ்தாரமாக்கும்போது, நீ இறைச்சி புசிக்க ஆசைகொண்டு, இறைச்சி புசிப்பேன் என்பாயானால், நீ உன் இஷ்டப்படி இறைச்சி புசிக்கலாம்.]]></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உன் தேவனாகிய கர்த்தர் உனக்குச் சொன்னபடி, உன் எல்லையை விஸ்தாரமாக்கும்போது, நீ இறைச்சி புசிக்க ஆசைகொண்டு, இறைச்சி புசிப்பேன் என்பாயானால், நீ உன் இஷ்டப்படி இறைச்சி புசிக்கலாம்.]]></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உன் தேவனாகிய கர்த்தர் தமது நாமம் விளங்கும்படி தெரிந்துகொள்ளும் ஸ்தானம் உனக்குத் தூரமானால், கர்த்தர் உனக்கு அளித்த உன் ஆடுமாடுகளில் எதையாகிலும் நான் உனக்கு விதித்தபடி நீ அடித்து, உன் இஷ்டப்படி உன் வாசல்களிலே புசிக்கலாம்.]]></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உன் தேவனாகிய கர்த்தர் தமது நாமம் விளங்கும்படி தெரிந்துகொள்ளும் ஸ்தானம் உனக்குத் தூரமானால், கர்த்தர் உனக்கு அளித்த உன் ஆடுமாடுகளில் எதையாகிலும் நான் உனக்கு விதித்தபடி நீ அடித்து, உன் இஷ்டப்படி உன் வாசல்களிலே புசிக்கலாம்.]]></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உன் தேவனாகிய கர்த்தர் தமது நாமம் விளங்கும்படி தெரிந்துகொள்ளும் ஸ்தானம் உனக்குத் தூரமானால், கர்த்தர் உனக்கு அளித்த உன் ஆடுமாடுகளில் எதையாகிலும் நான் உனக்கு விதித்தபடி நீ அடித்து, உன் இஷ்டப்படி உன் வாசல்களிலே புசிக்கலாம்.]]></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வெளிமானையும் கலைமானையும் புசிக்கிறதுபோல நீ அதைப் புசிக்கலாம்; தீட்டுப்பட்டவனும் தீட்டுப்படாதவனும் அதைப் புசிக்கலாம்.]]></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வெளிமானையும் கலைமானையும் புசிக்கிறதுபோல நீ அதைப் புசிக்கலாம்; தீட்டுப்பட்டவனும் தீட்டுப்படாதவனும் அதைப் புசிக்கலாம்.]]></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இரத்தத்தைமாத்திரம் புசிக்காதபடிக்கு எச்சரிக்கையாயிரு; இரத்தமே உயிர்; மாம்சத்தோடே உயிரையும் புசிக்கவேண்டாம்.]]></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இரத்தத்தைமாத்திரம் புசிக்காதபடிக்கு எச்சரிக்கையாயிரு; இரத்தமே உயிர்; மாம்சத்தோடே உயிரையும் புசிக்கவேண்டாம்.]]></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தை நீ சாப்பிடாமல் தண்ணீரைப் போல் தரையிலே ஊற்றிவிடவேண்டும்.]]></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உங்கள் தேவனாகிய கர்த்தர் உங்களுக்குக் கொடுக்கும் இளைப்பாறுதலிலும் சுதந்தரத்திலும் நீங்கள் இன்னும் பிரவேசிக்கவில்லையே.]]></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நீ கர்த்தரின் பார்வைக்குச் செம்மையானதைச் செய்வதினால், நீயும் உனக்குப் பின்வரும் உன் பிள்ளைகளும் நன்றாயிருக்கும்படி நீ அதைச் சாப்பிடலாகாது.]]></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நீ கர்த்தரின் பார்வைக்குச் செம்மையானதைச் செய்வதினால், நீயும் உனக்குப் பின்வரும் உன் பிள்ளைகளும் நன்றாயிருக்கும்படி நீ அதைச் சாப்பிடலாகாது.]]></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உனக்குரிய பரிசுத்த வஸ்துக்களையும், உன் பொருத்தனைகளையும் கர்த்தர் தெரிந்துகொள்ளும் ஸ்தானத்திற்கு நீ கொண்டுவந்து,]]></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உனக்குரிய பரிசுத்த வஸ்துக்களையும், உன் பொருத்தனைகளையும் கர்த்தர் தெரிந்துகொள்ளும் ஸ்தானத்திற்கு நீ கொண்டுவந்து,]]></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உன் தேவனாகிய கர்த்தருடைய பலிபீடத்தின்மேல் உன் சர்வாங்க தகனபலிகளை மாம்சத்தோடும் இரத்தத்தோடும்கூடப் பலியிடக்கடவாய்; நீ செலுத்தும் மற்றப் பலிகளின் இரத்தமும் உன் தேவனாகிய கர்த்தருடைய பலிபீடத்தின்மேல் ஊற்றப்படக்கடவது; மாம்சத்தையோ நீ புசிக்கலாம்.]]></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உன் தேவனாகிய கர்த்தருடைய பலிபீடத்தின்மேல் உன் சர்வாங்க தகனபலிகளை மாம்சத்தோடும் இரத்தத்தோடும்கூடப் பலியிடக்கடவாய்; நீ செலுத்தும் மற்றப் பலிகளின் இரத்தமும் உன் தேவனாகிய கர்த்தருடைய பலிபீடத்தின்மேல் ஊற்றப்படக்கடவது; மாம்சத்தையோ நீ புசிக்கலாம்.]]></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நீ உன் தேவனாகிய கர்த்தரின் பார்வைக்கு நன்மையும் செம்மையுமானதைச் செய்வதினால், நீயும் உனக்குப் பின்வரும் உன் பிள்ளைகளும் என்றென்றைக்கும் நன்றாயிருக்கும்படிக்கு, நான் உனக்குக் கற்பிக்கிற இந்த எல்லா வார்த்தைகளையும் நீ கவனித்துக் கேள்.]]></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நீ உன் தேவனாகிய கர்த்தரின் பார்வைக்கு நன்மையும் செம்மையுமானதைச் செய்வதினால், நீயும் உனக்குப் பின்வரும் உன் பிள்ளைகளும் என்றென்றைக்கும் நன்றாயிருக்கும்படிக்கு, நான் உனக்குக் கற்பிக்கிற இந்த எல்லா வார்த்தைகளையும் நீ கவனித்துக் கேள்.]]></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நீ சுதந்தரிக்கப்போகிற தேசத்தின் ஜாதிகளை உன் தேவனாகிய கர்த்தர் உனக்கு முன்பாகச் சங்கரிக்கும்போதும், நீ அவர்கள் தேசத்தைச் சுதந்தரித்து அதிலே குடியிருக்கும்போதும்,]]></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நீ சுதந்தரிக்கப்போகிற தேசத்தின் ஜாதிகளை உன் தேவனாகிய கர்த்தர் உனக்கு முன்பாகச் சங்கரிக்கும்போதும், நீ அவர்கள் தேசத்தைச் சுதந்தரித்து அதிலே குடியிருக்கும்போதும்,]]></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நீங்கள் யோர்தானைக் கடந்துபோய், உங்கள் தேவனாகிய கர்த்தர் உங்களுக்குச் சுதந்தரிக்கக் கொடுக்கும் தேசத்தில் குடியேறும்போதும், சுற்றிலும் இருக்கிற உங்கள் சத்துருக்களையெல்லாம் அவர் விலக்கி, உங்களை இளைப்பாறப்பண்னுகிறதினால் நீங்கள் சுகமாய் வசித்திருக்கும் போதும்,]]></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அவர்கள் உனக்கு முன்பாக அழிக்கப்பட்டபின்பு, நீ அவர்களைப் பின்பற்றிச் சிக்கிக்கொள்ளாதபடிக்கும், இந்த ஜாதிகள் தங்கள் தேவர்களைச் சேவித்தபடி நானும் சேவிப்பேன் என்று சொல்லி அவர்களுடைய தேவர்களைக் குறித்துக் கேட்டு விசாரியாதபடிக்கும் எச்சரிக்கையாயிரு.]]></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அவர்கள் உனக்கு முன்பாக அழிக்கப்பட்டபின்பு, நீ அவர்களைப் பின்பற்றிச் சிக்கிக்கொள்ளாதபடிக்கும், இந்த ஜாதிகள் தங்கள் தேவர்களைச் சேவித்தபடி நானும் சேவிப்பேன் என்று சொல்லி அவர்களுடைய தேவர்களைக் குறித்துக் கேட்டு விசாரியாதபடிக்கும் எச்சரிக்கையாயிரு.]]></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அவர்கள் உனக்கு முன்பாக அழிக்கப்பட்டபின்பு, நீ அவர்களைப் பின்பற்றிச் சிக்கிக்கொள்ளாதபடிக்கும், இந்த ஜாதிகள் தங்கள் தேவர்களைச் சேவித்தபடி நானும் சேவிப்பேன் என்று சொல்லி அவர்களுடைய தேவர்களைக் குறித்துக் கேட்டு விசாரியாதபடிக்கும் எச்சரிக்கையாயிரு.]]></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உன் தேவனாகிய கர்த்தருக்கு அப்படிச் செய்யாயாக; கர்த்தர் வெறுக்கிற அருவருப்பான யாவையும் அவர்கள் தங்கள் தேவர்களுக்குச் செய்து, தங்கள் குமாரரையும் தங்கள் குமாரத்திகளையும் தங்கள் தேவர்களுக்கு அக்கினியிலே சுட்டெரித்தார்களே.]]></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உன் தேவனாகிய கர்த்தருக்கு அப்படிச் செய்யாயாக; கர்த்தர் வெறுக்கிற அருவருப்பான யாவையும் அவர்கள் தங்கள் தேவர்களுக்குச் செய்து, தங்கள் குமாரரையும் தங்கள் குமாரத்திகளையும் தங்கள் தேவர்களுக்கு அக்கினியிலே சுட்டெரித்தார்களே.]]></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உன் தேவனாகிய கர்த்தருக்கு அப்படிச் செய்யாயாக; கர்த்தர் வெறுக்கிற அருவருப்பான யாவையும் அவர்கள் தங்கள் தேவர்களுக்குச் செய்து, தங்கள் குமாரரையும் தங்கள் குமாரத்திகளையும் தங்கள் தேவர்களுக்கு அக்கினியிலே சுட்டெரித்தார்களே.]]></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நான் உனக்கு விதிக்கிற யாவையும் செய்யும்படி கவனமாயிரு; நீ அதனோடே ஒன்றும் கூட்டவும் வேண்டாம், அதில் ஒன்றும் குறைக்கவும் வேண்டாம்.]]></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நான் உனக்கு விதிக்கிற யாவையும் செய்யும்படி கவனமாயிரு; நீ அதனோடே ஒன்றும் கூட்டவும் வேண்டாம், அதில் ஒன்றும் குறைக்கவும் வேண்டாம்.]]></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நீங்கள் யோர்தானைக் கடந்துபோய், உங்கள் தேவனாகிய கர்த்தர் உங்களுக்குச் சுதந்தரிக்கக் கொடுக்கும் தேசத்தில் குடியேறும்போதும், சுற்றிலும் இருக்கிற உங்கள் சத்துருக்களையெல்லாம் அவர் விலக்கி, உங்களை இளைப்பாறப்பண்னுகிறதினால் நீங்கள் சுகமாய் வசித்திருக்கும் போதும்,]]></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உங்கள் தேவனாகிய கர்த்தர் தமது நாமம் விளங்கும்படி தெரிந்துகொள்ளும் ஓர் இடம் உண்டாயிருக்கும்; அங்கே நீங்கள் நான் உங்களுக்குக் கட்டளையிட்ட யாவையும் உங்கள் சர்வாங்க தகனங்களையும், உங்கள் பலிகளையும், உங்கள் தசம பாகங்களையும், உங்கள் கை ஏறெடுத்துப் படைக்கும் படைப்புகளையும், நீங்கள் கர்த்தருக்கு நேர்ந்துகொள்ளும் விசேஷித்த எல்லாப் பொருத்தனைகளையும் கொண்டுவந்து,]]></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உங்கள் தேவனாகிய கர்த்தர் தமது நாமம் விளங்கும்படி தெரிந்துகொள்ளும் ஓர் இடம் உண்டாயிருக்கும்; அங்கே நீங்கள் நான் உங்களுக்குக் கட்டளையிட்ட யாவையும் உங்கள் சர்வாங்க தகனங்களையும், உங்கள் பலிகளையும், உங்கள் தசம பாகங்களையும், உங்கள் கை ஏறெடுத்துப் படைக்கும் படைப்புகளையும், நீங்கள் கர்த்தருக்கு நேர்ந்துகொள்ளும் விசேஷித்த எல்லாப் பொருத்தனைகளையும் கொண்டுவந்து,]]></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60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உபாகமம் : 1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वस्तुएं जो तुम यहोवा के लिये संकल्प करोगे, निदान जितनी वस्तुओं की आज्ञा मैं तुम को सुनाता हूं उ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सभों को वहीं ले जाया कर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और वहां तुम अपने अपने बेटे बेटियों और दास दासियों सहित अपने परमेश्वर यहोवा के साम्हने आनन्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करना, और जो लेवीय तुम्हारे फाटकों में रहे वह भी आनन्द करे, क्योंकि उसका तुम्हारे संग कोई निज भाग 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अंश न हो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जो देश तुम्हारे पूर्वजों के परमेश्वर यहोवा ने तुम्हें अधिकार में लेने को दिया है, उस में जब त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तुम भूमि पर जीवित रहो तब तक इन विधियों और नियमों के मानने में चौकसी कर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जिन जातियों के तुम अधिकारी होगे उनके लोग ऊंचे ऊंचे पहाड़ों वा टीलों पर, वा किसी भांति के ह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वृक्ष के तले, जितने स्थानों में अपने देवताओं की उपासना करते हैं, उन सभों को तुम पूरी रीति से नष्ट क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डाल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और वहीं तुम अपने परमेश्वर यहोवा के साम्हने भोजन करना, और अपने अपने घराने समेत उन सब कामों पर, जि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उनकी वेदियों को ढा देना, उनकी लाठों को तोड़ डालना, उनकी अशेरा नाम मूत्तिर्यों को आग में जला दे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और उनके देवताओं की खुदी हुई मूत्तिर्यों को काटकर गिरा देना, कि उस देश में से उनके नाम तक मिट जाएं।]]></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फिर जैसा वे करते हैं, तुम अपने परमेश्वर यहोवा के लिये वैसा न कर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किन्तु जो स्थान तुम्हारा परमेश्वर यहोवा तुम्हारे सब गोत्रों में से चुन लेगा, कि वहां अपना ना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बनाए रखे, उसके उसी निवासस्थान के पास जाया कर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और वहीं तुम अपने होमबलि, और मेलबलि, और दंशमांश, और उठाई हुई भेंट, और मन्नत की वस्तुएं, औ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स्वेच्छाबलि, और गाय-बैलों और भेड़-बकरियों के पहिलौठे ले जाया कर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और सावधान रहना कि तू अपने होमबलियों को हर एक स्थान पर जो देखने में आए न चढ़ा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परन्तु जो स्थान तेरे किसी गोत्र में यहोवा चुन ले वहीं अपने होमबलियों को चढ़ाया करना, और जिस जि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काम की आज्ञा मैं तुझ को सुनाता हूं उसको वहीं कर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में तुम ने हाथ लगाया हो, और जिन पर तुम्हारे परमेश्वर यहोवा की आशीष मिली हो, आनन्द कर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परन्तु तू अपने सब फाटकों के भीतर अपने जी की इच्छा और अपने परमेश्वर यहोवा की दी हुई आशीष 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अनुसार पशु मार के खा सकेगा, शुद्ध और अशुद्ध मनुष्य दोनों खा सकेंगे, जैसे कि चिकारे और हरिण का मां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परन्तु उसका लोहू न खाना; उसे जल की नाईं भूमि पर उंडेल दे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फिर अपने अन्न, वा नये दाखमधु, वा टटके तेल का दशमांश, और अपने गाय-बैलों वा भेड़-बकरियों 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पहिलौठे, और अपनी मन्नतों की कोई वस्तु, और अपने स्वेच्छाबलि, और उठाई हुई भेंटें अपने सब फाटकों 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भीतर न खा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उन्हें अपने परमेश्वर यहोवा के साम्हने उसी स्थान पर जिस को वह चुने अपने बेटे बेटियों और दा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दासियों के, और जो लेवीय तेरे फाटकों के भीतर रहेंगे उनके साथ खाना, और तू अपने परमेश्वर यहोवा 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साम्हने अपने सब कामों पर जिन में हाथ लगाया हो आनन्द कर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और सावधान रह कि जब तक तू भूमि पर जीवित रहे तब तक लेवियों को न छोड़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जैसे हम आजकल यहां जो काम जिस को भाता है वही करते हैं वैसा तुम न कर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जब तेरा परमेश्वर यहोवा अपने वचन के अनुसार तेरा देश बढ़ाए, और तेरा जी मांस खाना चाहे, और तू सोच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लगे, कि मैं मांस खाऊंगा, तब जो मांस तेरा जी चाहे वही खा सके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जो स्थान तेरा परमेश्वर यहोवा अपना नाम बनाए रखने के लिये चुन ले वह यदि तुझ से बहुत दूर हो, तो जो]]></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गाय-बैल भेड़-बकरी यहोवा ने तुझे दी हों, उन में से जो कुछ तेरा जी चाहे, उसे मेरी आज्ञा के अनुसार मा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के अपने फाटकों के भीतर खा सके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जैसे चिकारे और हरिण का मांस खाया जाता है वैसे ही उन को भी खा सकेगा, शुद्ध और अशुद्ध दोनों प्रका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के मनुष्य उनका मांस खा सकें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परन्तु उनका लोहू किसी भांति न खाना; क्योंकि लोहू जो है वह प्राण ही है, और तू मांस के साथ प्रा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कभी भी न खा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उसको न खाना; उसे जल की नाईं भूमि पर उंडेल दे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जो विश्रामस्थान तुम्हारा परमेश्वर यहोवा तुम्हारे भाग में देता है वहां तुम अब तक तो नहीं पहुं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तू उसे न खाना; इसलिये कि वह काम करने से जो यहोवा की दृष्टि में ठीक हैं तेरा और तेरे बाद तेरे वंश]]></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का भी भला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परन्तु जब तू कोई वस्तु पवित्र करे, वा मन्नत माने, तो ऐसी वस्तुएं ले कर उस स्थान को जाना जिस 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यहोवा चुन ले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और वहां अपने होमबलियों के मांस और लोहू दोनों को अपने परमेश्वर यहोवा की वेदी पर चढ़ाना, औ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मेलबलियों का लोहू उसकी वेदी पर उंडेल कर उनका मांस खा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इन बातों को जिनकी आज्ञा मैं तुझे सुनाता हूं चित्त लगाकर सुन, कि जब तू वह काम करे जो ते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परमेश्वर यहोवा की दृष्टि में भला और ठीक है, तब तेरा और तेरे बाद तेरे वंश का भी सदा भला होता र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जब तेरा परमेश्वर यहोवा उन जातियों को जिनका अधिकारी होने को तू जा रहा है तेरे आगे से नष्ट करे, औ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तू उनका अधिकारी हो कर उनके देश में बस जाए,]]></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परन्तु जब तुम यरदन पार जा कर उस देश में जिसके भागी तुम्हारा परमेश्वर यहोवा तुम्हें करता है ब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तब सावधान रहना, कहीं ऐसा न हो कि उनके सत्यनाश होने के बाद तू भी उनकी नाईं फंस जाए, अर्थात य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कहकर उनके देवताओं के सम्बन्ध में यह पूछपाछ न करना, कि उन जातियों के लोग अपने देवताओं की उपासना कि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रीति करते थे? मैं भी वैसी ही करूं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तू अपने परमेश्वर यहोवा से ऐसा व्यवहार न करना; क्योंकि जितने प्रकार के कामों से यहोवा घृणा कर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है और बैर-भाव रखता है, उन सभों को उन्होंने अपने देवताओं के लिये किया है, यहां तक कि अपने बे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बेटियों को भी वे अपने देवताओं के लिये अग्नि में डालकर जला देते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जितनी बातों की मैं तुम को आज्ञा देता हूं उन को चौकस हो कर माना करना; और न तो कुछ उन में बढ़ा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और न उन में से कुछ घटा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जाओ, और वह तुम्हारे चारों ओर के सब शत्रुओं से तुम्हें विश्राम 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और तुम निडर रहने पाओ, तब जो स्थान तुम्हारा परमेश्वर यहोवा अपने नाम का निवास ठहराने के लिये चु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ले उसी में तुम अपने होमबलि, और मेलबलि, और दशमांश, और उठाई हुईं भेंटें, और मन्नतों की सब उत्तम उत्त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உபாகமம் : 12]]></a:t>
            </a:r>
          </a:p>
        </p:txBody>
      </p:sp>
    </p:spTree>
  </p:cSld>
  <p:clrMapOvr>
    <a:masterClrMapping/>
  </p:clrMapOvr>
</p:sld>
</file>

<file path=ppt/theme/theme1.xml><?xml version="1.0" encoding="utf-8"?>
<a:theme xmlns:a="http://schemas.openxmlformats.org/drawingml/2006/main" name="Theme38">
  <a:themeElements>
    <a:clrScheme name="Theme3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2026-06-10T10:12:09Z</dcterms:created>
  <dcterms:modified xsi:type="dcterms:W3CDTF">2026-06-10T10:12:09Z</dcterms:modified>
  <dc:title>உபாகமம் : 12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