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முகத்தை அவர்களை விட்டுத் திருப்புவேன்; அதினால் என் அந்தரங்க ஸ்தலத்தைப் பரிசுத்தக்குலைச்சலாக்குவார்கள்; பறிகாரர் அதற்குள் பிரவேசித்து, அதைப் பரிசுத்தக்குலைச்சலாக்க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 சங்கிலியைப் பண்ணிவை; தேசம் நியாயத்தீர்ப்புக்குள்ளான இரத்தப்பழிகளால் நிறைந்திருக்கிறது; நகரம் கொடுமையால் நிறைந்த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 சங்கிலியைப் பண்ணிவை; தேசம் நியாயத்தீர்ப்புக்குள்ளான இரத்தப்பழிகளால் நிறைந்திருக்கிறது; நகரம் கொடுமையால் நிறைந்த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து என்னவென்றால்: தீங்கு வருகிறது; இதோ, ஏகமான தீங்கு வர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புறஜாதிகளின் துஷ்டர்களை வரப்பண்ணுவேன், அவர்கள் இவர்களுடைய வீடுகளைச் சுதந்தரித்துக்கொள்வார்கள்; பலவான்களின் பெருமையை ஒழியப்பண்ணுவேன், அவர்கள் பரிசுத்த ஸ்தலங்கள் பரிசுத்தக்குலைச்சல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புறஜாதிகளின் துஷ்டர்களை வரப்பண்ணுவேன், அவர்கள் இவர்களுடைய வீடுகளைச் சுதந்தரித்துக்கொள்வார்கள்; பலவான்களின் பெருமையை ஒழியப்பண்ணுவேன், அவர்கள் பரிசுத்த ஸ்தலங்கள் பரிசுத்தக்குலைச்சல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டிவு வருகிறது, முடிவு வருகிறது, அது உன்மேல் நோக்கமாயிருக்கிறது; இதோ, வரு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ங்காரம் வருகிறது; அப்பொழுது சமாதானத்தைத் தேடுவார்கள்; ஆனாலும் அது கிடைய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குடியிருக்கிறவனே, அந்நாளின் விடியற்காலம் வருகிறது காலம் வருகிறது, அமளியின் நாள் சமீபித்திருக்கிறது, மலைகளில் சந்தோஷசத்தம் இ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குடியிருக்கிறவனே, அந்நாளின் விடியற்காலம் வருகிறது காலம் வருகிறது, அமளியின் நாள் சமீபித்திருக்கிறது, மலைகளில் சந்தோஷசத்தம் இ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விரைவில் என் உக்கிரத்தை உன்மேல் ஊற்றி, என் கோபத்தை உன்னில் தீர்த்துக்கொண்டு, உன்னை உன் வழிகளுக்குத்தக்கதாக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விரைவில் என் உக்கிரத்தை உன்மேல் ஊற்றி, என் கோபத்தை உன்னில் தீர்த்துக்கொண்டு, உன்னை உன் வழிகளுக்குத்தக்கதாக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அடிக்கிறவராகிய நான் கர்த்தர் என்று அறிந்துகொள்வ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அடிக்கிறவராகிய நான் கர்த்தர் என்று அறிந்துகொள்வ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அந்த நாள், இதோ, வருகிறது, அந்நாளின் விடியற்காலம் உதிக்கிறது, மிலாறு பூக்கிறது, அகந்தை செழி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அந்த நாள், இதோ, வருகிறது, அந்நாளின் விடியற்காலம் உதிக்கிறது, மிலாறு பூக்கிறது, அகந்தை செழி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க்கினத்தின்மேல் விக்கினம் வரும்; துர்ச்செய்தியின்மேல் துர்ச்செய்தி பிறக்கும்; அப்பொழுது தீர்க்கதரிசியினிடத்திலே தரிசனத்தைத் தேடுவார்கள்; ஆனாலும் ஆசாரியினிடத்திலே வேதமும் மூப்பரிடத்திலே ஆலோசனையும் இராமல் ஒழிந்துபோ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க்கினத்தின்மேல் விக்கினம் வரும்; துர்ச்செய்தியின்மேல் துர்ச்செய்தி பிறக்கும்; அப்பொழுது தீர்க்கதரிசியினிடத்திலே தரிசனத்தைத் தேடுவார்கள்; ஆனாலும் ஆசாரியினிடத்திலே வேதமும் மூப்பரிடத்திலே ஆலோசனையும் இராமல் ஒழிந்துபோ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் தேசத்தைக்குறித்துக் கர்த்தராகிய ஆண்டவர் சொல்லுகிறது என்னவென்றால்: முடிவு வருகிறது, தேசத்தின் நாலு முனைகளின் மேலும் முடிவு வரு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ுக்கு மிலாறாகக் கொடுமை எழும்புகிறது; அவர்களிலும் அவர்களுடைய திரளான கும்பிலும் அவர்களுடைய அமளியிலும் ஒன்றும் மீதியாயிருப்பதில்லை; அவர்கள்நிமித்தம் புலம்பல் உண்டாயிருப்பதுமி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ுக்கு மிலாறாகக் கொடுமை எழும்புகிறது; அவர்களிலும் அவர்களுடைய திரளான கும்பிலும் அவர்களுடைய அமளியிலும் ஒன்றும் மீதியாயிருப்பதில்லை; அவர்கள்நிமித்தம் புலம்பல் உண்டாயிருப்பத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துக்கித்துக்கொண்டிருப்பான்; பிரபுவைத் திகில் மூடிக்கொண்டிருக்கும்; தேசத்து ஜனங்களின் கைகள் தளர்ந்துபோகும்; நான் அவர்களுக்குச் செய்து, அவர்கள் நியாயங்களின்படியே அவர்களை நியாயந்தீர்ப்ப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துக்கித்துக்கொண்டிருப்பான்; பிரபுவைத் திகில் மூடிக்கொண்டிருக்கும்; தேசத்து ஜனங்களின் கைகள் தளர்ந்துபோகும்; நான் அவர்களுக்குச் செய்து, அவர்கள் நியாயங்களின்படியே அவர்களை நியாயந்தீர்ப்ப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க் காலம் வருகிறது, அந்த நாள் கிட்டுகிறது; கொள்ளுகிறவன் சந்தோஷப்படாமலும், விற்கிறவன் துக்கப்படாமலும் இருப்பானாக; அதின் திரளான கும்பல்மேலும் உக்கிரம் இறங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க் காலம் வருகிறது, அந்த நாள் கிட்டுகிறது; கொள்ளுகிறவன் சந்தோஷப்படாமலும், விற்கிறவன் துக்கப்படாமலும் இருப்பானாக; அதின் திரளான கும்பல்மேலும் உக்கிரம் இறங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ஜீவனுள்ளோருக்குள்ளே இன்னும் உயிரோடிருந்தாலும், விற்றவன் விற்கப்பட்டதற்குத் திரும்பிவருவதில்லை; அதின் திரளான கும்பின்மேலும் உண்டான தரிசனம் திரும்பாது; தன் அக்கிரமத்திலே வாழுகிற எவனும் தன்னைத்திடப்படுத்தமா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ஜீவனுள்ளோருக்குள்ளே இன்னும் உயிரோடிருந்தாலும், விற்றவன் விற்கப்பட்டதற்குத் திரும்பிவருவதில்லை; அதின் திரளான கும்பின்மேலும் உண்டான தரிசனம் திரும்பாது; தன் அக்கிரமத்திலே வாழுகிற எவனும் தன்னைத்திடப்படுத்தமா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ஜீவனுள்ளோருக்குள்ளே இன்னும் உயிரோடிருந்தாலும், விற்றவன் விற்கப்பட்டதற்குத் திரும்பிவருவதில்லை; அதின் திரளான கும்பின்மேலும் உண்டான தரிசனம் திரும்பாது; தன் அக்கிரமத்திலே வாழுகிற எவனும் தன்னைத்திடப்படுத்தமா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எக்காளம் ஊதி, எல்லாவற்றையும் ஆயத்தம்பண்ணியும், யுத்தத்துக்குப் போகிறவனில்லை; என் உக்கிரம் அதின் திரளான கும்பின்மேலும் இறங்கு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் தேசத்தைக்குறித்துக் கர்த்தராகிய ஆண்டவர் சொல்லுகிறது என்னவென்றால்: முடிவு வருகிறது, தேசத்தின் நாலு முனைகளின் மேலும் முடிவு வரு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எக்காளம் ஊதி, எல்லாவற்றையும் ஆயத்தம்பண்ணியும், யுத்தத்துக்குப் போகிறவனில்லை; என் உக்கிரம் அதின் திரளான கும்பின்மேலும் இறங்கு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ெளியே பட்டயமும் உள்ளே கொள்ளைநோயும் பஞ்சமும் உண்டு; வயல் வெளியில் இருக்கிறவன் பட்டயத்தால் சாவான்; நகரத்தில் இருக்கிறவனையோ பஞ்சமும் கொள்ளைநோயும் பட்சி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ெளியே பட்டயமும் உள்ளே கொள்ளைநோயும் பஞ்சமும் உண்டு; வயல் வெளியில் இருக்கிறவன் பட்டயத்தால் சாவான்; நகரத்தில் இருக்கிறவனையோ பஞ்சமும் கொள்ளைநோயும் பட்சி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ல் தப்புகிறவர்கள் தப்புவார்கள்; ஆனாலும் அவர்கள் அனைவரும் அவனவன் தன் தன் அக்கிரமத்தினிமித்தம் துக்கித்துக் கூப்பிடுகிற பள்ளத்தாக்குகளின் புறாக்களைப்போல மலைகளில் இருப்ப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ல் தப்புகிறவர்கள் தப்புவார்கள்; ஆனாலும் அவர்கள் அனைவரும் அவனவன் தன் தன் அக்கிரமத்தினிமித்தம் துக்கித்துக் கூப்பிடுகிற பள்ளத்தாக்குகளின் புறாக்களைப்போல மலைகளில் இருப்ப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ல்லாக் கைகளும் சலித்து, எல்லா முழங்கால்களும் தண்ணீரைப்போல் தத்தளி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ட்டை உடுத்திக்கொள்வார்கள்; தத்தளிப்பு அவர்களை மூடும்; எல்லா முகங்களும் வெட்கப்படும், எல்லாத் தலைகளும் மொட்டையிடப்ப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ட்டை உடுத்திக்கொள்வார்கள்; தத்தளிப்பு அவர்களை மூடும்; எல்லா முகங்களும் வெட்கப்படும், எல்லாத் தலைகளும் மொட்டையிடப்ப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வெள்ளியைத் தெருக்களில் எறிந்துவிடுவார்கள்; அவர்களுடைய பொன் வேண்டாவெறுப்பாயிருக்கும்; கர்த்தருடைய சினத்தின் நாளிலே அவர்கள் வெள்ளியும் அவர்கள் பொன்னும் அவர்களை விடுவிக்கமாட்டாது; அவர்கள் அதினால் தங்கள் ஆத்துமாக்களைத் திருப்தியாக்குவதும் இல்லை தங்கள் வயிறுகளை நிரப்புவதும் இல்லை; அவர்கள் அக்கிரமமே அவர்களுக்கு இடறலா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வெள்ளியைத் தெருக்களில் எறிந்துவிடுவார்கள்; அவர்களுடைய பொன் வேண்டாவெறுப்பாயிருக்கும்; கர்த்தருடைய சினத்தின் நாளிலே அவர்கள் வெள்ளியும் அவர்கள் பொன்னும் அவர்களை விடுவிக்கமாட்டாது; அவர்கள் அதினால் தங்கள் ஆத்துமாக்களைத் திருப்தியாக்குவதும் இல்லை தங்கள் வயிறுகளை நிரப்புவதும் இல்லை; அவர்கள் அக்கிரமமே அவர்களுக்கு இடறல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ை அந்நியர் கையிலே கொள்ளையாகவும், பூமியில் துஷ்டர்களுக்குச் சூறையாகவும் கொடுப்பேன்; அவர்கள் அதைப் பரிசுத்தக்குலைச்சலாக்கு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சிங்காரத்தின் மகிமையை அகந்தைக்கென்று வைத்து, அதிலே அருவருக்கப்படத்தக்கதும் சீயென்றிகழப்படத்தக்கதுமான காரியங்களின் விக்கிரகங்களை உண்டு பண்ணினார்கள்; ஆகையால் நான் அவைகளை அவர்களுக்கு வேண்டாவெறுப்பாக்க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சிங்காரத்தின் மகிமையை அகந்தைக்கென்று வைத்து, அதிலே அருவருக்கப்படத்தக்கதும் சீயென்றிகழப்படத்தக்கதுமான காரியங்களின் விக்கிரகங்களை உண்டு பண்ணினார்கள்; ஆகையால் நான் அவைகளை அவர்களுக்கு வேண்டாவெறுப்பாக்க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ை அந்நியர் கையிலே கொள்ளையாகவும், பூமியில் துஷ்டர்களுக்குச் சூறையாகவும் கொடுப்பேன்; அவர்கள் அதைப் பரிசுத்தக்குலைச்சலாக்க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ே உன்மேல் முடிவுவருகிறது; நான் என் கோபத்தை உன்மேல் வருவித்து, உன் வழிகளுக்குத்தக்கதாக உன்னை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ே உன்மேல் முடிவுவருகிறது; நான் என் கோபத்தை உன்மேல் வருவித்து, உன் வழிகளுக்குத்தக்கதாக உன்னை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முகத்தை அவர்களை விட்டுத் திருப்புவேன்; அதினால் என் அந்தரங்க ஸ்தலத்தைப் பரிசுத்தக்குலைச்சலாக்குவார்கள்; பறிகாரர் அதற்குள் பிரவேசித்து, அதைப் பரிசுத்தக்குலைச்சலாக்க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ૂંટારુઓ એમાં પ્રવેશ કરશે અને તેને ષ્ટ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હું તારા પર કોઇ દયા બતાવીશ નહિ કે અનુકંપા રાખીશ નહિ. તારા દુષ્કમોર્ની હું તને સજા કરનાર છું.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ા બધાં ધૃણાજનક કૃત્યો માટે હું તારો ન્યાય કરીશ, જેથી તને ખબર પડ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“મારા લોકોને માટે સાંકળો તૈયાર કરો. કારણ કે સમગ્ર દેશ લોહીથી ખરડાયેલો છે. ગામેગામ હિંસા ફાટ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ીકળ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યહોવા મારા માલિકના આ વચન છે: “એક પછી એક આફત આવી રહ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હું દુષ્ટમાં દુષ્ટ પ્રજાઓને અહીં લઇ આવીશ અને તેમને આ લોકોનાં ઘર પડાવી લેવા દઇશ. હું બળવાનો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મંડ ઉતારીશ અને તેમનાં મંદિરો ષ્ટ કર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અંત આવી રહ્યો છે. તમારો અંત આવી રહ્યો છે, અત્યારે જ આવી રહ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“જ્યારે ભયનો સમય નજીક આવે ત્યારે, તેઓ નિરાશ થઇ જશે અને લોકો શાંતિ ઝંખશે પણ કદી શાંતિ પામ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એ મને એક વધુ સંદેશો આપ્ય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ઇસ્રાએલના રહેવાસીઓ માટે ભયસૂચક ધ્વની કરવામાં આવી છે, તમારો સજા માટેનો સમય આવી પહોંચ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પત્તિનો દિવસ નજીક આવી રહ્યો છે. આ દિવસ આનંદના ઉત્સવોનો નહિ પણ ખેદ કરવાનો દિવસ હશ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મણાં જ હું મારો રોષ તમારા ઉપર ઉતારું છું, મારો કોપ ઠાલવું છું. હું તમારા દુષ્કમોર્નો હિસા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ગનાર છું અને તમારા ધૃણાજનક કૃત્યોની ઘટતી સજા કરનાર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હું તમારી દયા રાખનાર નથી કે તમારી કરૂણા કરનાર નથી, હું તમને તમારા દુષ્કૃત્યો માટે સજા કરીશ.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ૃણાજનક કૃત્યો માટે થઇને હું તમારો ન્યાય કરીશ, જેથી તમને ખબર પડે કે હું યહોવા સજા કર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ઇસ્રાએલ માટે વિનાશનો દિવસ આવે છે, ભયની ઘંટડી વાગી ચૂકી છે, ન્યાયનો દંડ મ્હોરી ચૂક્યો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દ્ધતાઇ સમૃદ્ધ થ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આફત એક પછી એક આવી પડશે, એક પછી એક અફવા ફેલાશે, તેઓ પ્રબોધકોને ભાવી જાણવા ફોગટ પૂછ-પૂછ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ાજકો પણ કશું માર્ગદર્શન નહિ આપી શકે, તેમ વડીલો કશી સલાહ નહિ આપ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ઇસ્રાએલને કહે કે, તમારા દેશમાં જ્યાં જશો ત્યાં પૂર્વ-પશ્ચિમ, ઉત્તર-દક્ષિ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િંસા ક્યારનીયે વધી ગઇ છે અને તેણે દુષ્ટતાનો ટેકો લઇ લીધો છે. એ તેમનામાંથી કે તેમ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ગ્રાહકોમાંથી કે તેમના વિષ્વાસઘાતીઓમાંથી કે તેમના બળવાખોરોમાંથી નથી આવ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રાજાઓ શોક કરશે, અમલદારો પાયમાલીથી ઘેરાઇ જશે, ને લોકો ભયથી કાંપી ઊઠશે. તમારા આચરણ પ્રમાણ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ને સજા કરીશ; તથા તેઓના કાર્યો મુજબ હું તેમને ન્યાય કરીશ. ત્યારે તેઓ જાણ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સમય આવી રહ્યો છે, દિવસ ઉગવાની તૈયારીમાં છે. ખરીદનારે હરખાઇ જવાનું નથી, કે વેચનારે પસ્તાવ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, કારણ, મારો રોષ બધા પર એકસરખો ઊતરના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રણશિંગાના વર્ષમાં જ્યારે પાછા આવવાનો સમય થશે ત્યારે પોતે જીવતો હશે તોપણ વેચનાર પોતાના સ્થળે પાછ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 આવે. કારણ કે, આ સંદર્શન તો આખા સમુદાય વિષે છે. તેઓ પાછા ફરવાના નથી. કોઇ માનવીનું જીવન તેણે કર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િષ્ટોને કારણે બચ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ઇસ્રાએલના સૈન્યને એકત્ર કરવા એ લોકો રણશિંગડું વગાડે છે. લડાઇ માટે બધી તૈયારીઓ કરે છે પણ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રે ખૂણાઓનો અંત આવ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ુદ્ધમાં જતું નથી, કારણ મારો રોષ સૌ ઉપર એકસરખો ઊતરના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કિલ્લાની બહાર તરવાર છે અને અંદર રોગચાળો અને ભૂખમરો છે. જેઓ લડાઇનાં મેદાનમાં છે તેઓ તરવારનો ભો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શે. અને જેઓ નગરમાં છે તેમને રોગચાળો અને ભૂખમરો ગળ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અને જો કે તેમનામાંથી અમૂક લોકો ભાગી જઇને પર્વતો તરફ દોડી જશે, તેઓ ખીણમાંના પારેવાં જેવા હશ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ેક પોતાના પાપને કારણે નિસાસો નાખી રહ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દરેકના હાથ અશકત થઇ જશે અને પગ પાણીની જેમ ઢીંલા થ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ઓ શોકના વસ્ત્રો ધારણ કરશે અને માથાથી તે પગ સુધી ધ્રૂજ્યા કરશે. બધાના ચહેરા પર શરમ અને મ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ંડન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મારા નાણાં, તમારું સોનું અને ચાંદી વિષ્ટાની જેમ રસ્તા ઉપર ફેંકી દો. કારણ યહોવાના કોપને દિવસ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ો બચાવ કરશે નહિ, તે તમારી ભૂખ સંતોષસે નહિ, કે તેનાથી કોઇનું પેટ ભરા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હું એ પરદેશી લૂંટારાના હાથમાં દુનિયાના ઉતાર જેવા માણસોના હાથમાં લૂંટ તરીકે સોંપી દેવા ઇચ્છ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અને તેઓ તેના કરારના શહેરમાં આનંદ પામશે, પણ તેઓએ તેમાં અણગમતી મૂર્તિઓ બનાવી છે, તેથી મ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ાં માટે અશુદ્ધ વસ્તુ જેવી બના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 તેઓ એને ષ્ટ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આખો દેશ પુરો થવા બેઠો છે, હવે તારો અંત આવી પહોંચ્યો છે. મારો રોષ તારા પર ઊતરનાર છે. હું તાર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ુષ્કમોર્નો હિસાબ માગીશ અને તારાં ધૃણાજનક કમોર્ની ઘટતી સજા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ઓ મારા મંદિરને ષ્ટ કરશે ત્યારે હું તે તરફથી મારું મુખ અવળું ફેરવી લઇશ અને તેઓને અટકાવીશ નહ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2026-06-03T12:36:49Z</dcterms:created>
  <dcterms:modified xsi:type="dcterms:W3CDTF">2026-06-03T12:36:49Z</dcterms:modified>
  <dc:title>எசேக்கியேல்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