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presProps" Target="presProps.xml"/>
  <Relationship Id="rId56" Type="http://schemas.openxmlformats.org/officeDocument/2006/relationships/viewProps" Target="viewProps.xml"/>
  <Relationship Id="rId5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ன் கண் உன்னைத் தப்பவிடாது; நான் இரங்காமல் உன் வழிகளுக்குத்தக்கதை உன்மேல் வரப்பண்ணுவேன்; உன் அருவருப்புகளுக்குத்தக்கது உன் நடுவில் வந்திருக்கும்; அப்பொழுது அடிக்கிறவராகிய நான் கர்த்தர் என்று அறிந்துகொள்வீ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ன் கண் உன்னைத் தப்பவிடாது; நான் இரங்காமல் உன் வழிகளுக்குத்தக்கதை உன்மேல் வரப்பண்ணுவேன்; உன் அருவருப்புகளுக்குத்தக்கது உன் நடுவில் வந்திருக்கும்; அப்பொழுது அடிக்கிறவராகிய நான் கர்த்தர் என்று அறிந்துகொள்வீ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ுபுத்திரனே, இஸ்ரவேல் தேசத்தைக்குறித்துக் கர்த்தராகிய ஆண்டவர் சொல்லுகிறது என்னவென்றால்: முடிவு வருகிறது, தேசத்தின் நாலு முனைகளின் மேலும் முடிவு வருகிற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ுபுத்திரனே, இஸ்ரவேல் தேசத்தைக்குறித்துக் கர்த்தராகிய ஆண்டவர் சொல்லுகிறது என்னவென்றால்: முடிவு வருகிறது, தேசத்தின் நாலு முனைகளின் மேலும் முடிவு வருகிற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தோ, அந்த நாள், இதோ, வருகிறது, அந்நாளின் விடியற்காலம் உதிக்கிறது, மிலாறு பூக்கிறது, அகந்தை செழிக்கிற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ப்போதே உன்மேல் முடிவுவருகிறது; நான் என் கோபத்தை உன்மேல் வருவித்து, உன் வழிகளுக்குத்தக்கதாக உன்னை நியாயந்தீர்த்து, உன் எல்லா அருவருப்புகளின் பலனையும் உன்மேல் வரப்பண்ணுவ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ப்போதே உன்மேல் முடிவுவருகிறது; நான் என் கோபத்தை உன்மேல் வருவித்து, உன் வழிகளுக்குத்தக்கதாக உன்னை நியாயந்தீர்த்து, உன் எல்லா அருவருப்புகளின் பலனையும் உன்மேல் வரப்பண்ணுவ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க்கிரமத்துக்கு மிலாறாகக் கொடுமை எழும்புகிறது; அவர்களிலும் அவர்களுடைய திரளான கும்பிலும் அவர்களுடைய அமளியிலும் ஒன்றும் மீதியாயிருப்பதில்லை; அவர்கள்நிமித்தம் புலம்பல் உண்டாயிருப்பதுமில்லை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க்கிரமத்துக்கு மிலாறாகக் கொடுமை எழும்புகிறது; அவர்களிலும் அவர்களுடைய திரளான கும்பிலும் அவர்களுடைய அமளியிலும் ஒன்றும் மீதியாயிருப்பதில்லை; அவர்கள்நிமித்தம் புலம்பல் உண்டாயிருப்பதுமில்லை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ன் கண் உன்னைத் தப்பவிடாது; நான் இரங்காமல் உன் வழிகளுக்குத்தக்கதை உன்மேல் வரப்பண்ணுவேன்; உன் அருவருப்புகளுக்குத்தக்கது உன் நடுவில் வந்திருக்கும்; அப்பொழுது நான் கர்த்தர் என்று அறிந்துகொள்வீ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ுடிவு வருகிறது, முடிவு வருகிறது, அது உன்மேல் நோக்கமாயிருக்கிறது; இதோ, வருகிற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ன் கண் உன்னைத் தப்பவிடாது; நான் இரங்காமல் உன் வழிகளுக்குத்தக்கதை உன்மேல் வரப்பண்ணுவேன்; உன் அருவருப்புகளுக்குத்தக்கது உன் நடுவில் வந்திருக்கும்; அப்பொழுது நான் கர்த்தர் என்று அறிந்துகொள்வீ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ன் கண் உன்னைத் தப்பவிடாது; நான் இரங்காமல் உன் வழிகளுக்குத்தக்கதை உன்மேல் வரப்பண்ணுவேன்; உன் அருவருப்புகளுக்குத்தக்கது உன் நடுவில் வந்திருக்கும்; அப்பொழுது நான் கர்த்தர் என்று அறிந்துகொள்வீ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ந்தக் காலம் வருகிறது, அந்த நாள் கிட்டுகிறது; கொள்ளுகிறவன் சந்தோஷப்படாமலும், விற்கிறவன் துக்கப்படாமலும் இருப்பானாக; அதின் திரளான கும்பல்மேலும் உக்கிரம் இறங்க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ந்தக் காலம் வருகிறது, அந்த நாள் கிட்டுகிறது; கொள்ளுகிறவன் சந்தோஷப்படாமலும், விற்கிறவன் துக்கப்படாமலும் இருப்பானாக; அதின் திரளான கும்பல்மேலும் உக்கிரம் இறங்க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ாகிய ஆண்டவர் சொல்லுகிறது என்னவென்றால்: தீங்கு வருகிறது; இதோ, ஏகமான தீங்கு வருகிற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ஜீவனுள்ளோருக்குள்ளே இன்னும் உயிரோடிருந்தாலும், விற்றவன் விற்கப்பட்டதற்குத் திரும்பிவருவதில்லை; அதின் திரளான கும்பின்மேலும் உண்டான தரிசனம் திரும்பாது; தன் அக்கிரமத்திலே வாழுகிற எவனும் தன்னைத்திடப்படுத்தமாட்ட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ஜீவனுள்ளோருக்குள்ளே இன்னும் உயிரோடிருந்தாலும், விற்றவன் விற்கப்பட்டதற்குத் திரும்பிவருவதில்லை; அதின் திரளான கும்பின்மேலும் உண்டான தரிசனம் திரும்பாது; தன் அக்கிரமத்திலே வாழுகிற எவனும் தன்னைத்திடப்படுத்தமாட்ட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் எக்காளம் ஊதி, எல்லாவற்றையும் ஆயத்தம்பண்ணியும், யுத்தத்துக்குப் போகிறவனில்லை; என் உக்கிரம் அதின் திரளான கும்பின்மேலும் இறங்குகிற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் எக்காளம் ஊதி, எல்லாவற்றையும் ஆயத்தம்பண்ணியும், யுத்தத்துக்குப் போகிறவனில்லை; என் உக்கிரம் அதின் திரளான கும்பின்மேலும் இறங்குகிற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வெளியே பட்டயமும் உள்ளே கொள்ளைநோயும் பஞ்சமும் உண்டு; வயல் வெளியில் இருக்கிறவன் பட்டயத்தால் சாவான்; நகரத்தில் இருக்கிறவனையோ பஞ்சமும் கொள்ளைநோயும் பட்சிக்க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ேசத்தில் குடியிருக்கிறவனே, அந்நாளின் விடியற்காலம் வருகிறது காலம் வருகிறது, அமளியின் நாள் சமீபித்திருக்கிறது, மலைகளில் சந்தோஷசத்தம் இல்லை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வெளியே பட்டயமும் உள்ளே கொள்ளைநோயும் பஞ்சமும் உண்டு; வயல் வெளியில் இருக்கிறவன் பட்டயத்தால் சாவான்; நகரத்தில் இருக்கிறவனையோ பஞ்சமும் கொள்ளைநோயும் பட்சிக்க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ில் தப்புகிறவர்கள் தப்புவார்கள்; ஆனாலும் அவர்கள் அனைவரும் அவனவன் தன் தன் அக்கிரமத்தினிமித்தம் துக்கித்துக் கூப்பிடுகிற பள்ளத்தாக்குகளின் புறாக்களைப்போல மலைகளில் இருப்ப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ில் தப்புகிறவர்கள் தப்புவார்கள்; ஆனாலும் அவர்கள் அனைவரும் அவனவன் தன் தன் அக்கிரமத்தினிமித்தம் துக்கித்துக் கூப்பிடுகிற பள்ளத்தாக்குகளின் புறாக்களைப்போல மலைகளில் இருப்ப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ல்லாக் கைகளும் சலித்து, எல்லா முழங்கால்களும் தண்ணீரைப்போல் தத்தளிக்கு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ரட்டை உடுத்திக்கொள்வார்கள்; தத்தளிப்பு அவர்களை மூடும்; எல்லா முகங்களும் வெட்கப்படும், எல்லாத் தலைகளும் மொட்டையிடப்படு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ரட்டை உடுத்திக்கொள்வார்கள்; தத்தளிப்பு அவர்களை மூடும்; எல்லா முகங்களும் வெட்கப்படும், எல்லாத் தலைகளும் மொட்டையிடப்படு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ங்கள் வெள்ளியைத் தெருக்களில் எறிந்துவிடுவார்கள்; அவர்களுடைய பொன் வேண்டாவெறுப்பாயிருக்கும்; கர்த்தருடைய சினத்தின் நாளிலே அவர்கள் வெள்ளியும் அவர்கள் பொன்னும் அவர்களை விடுவிக்கமாட்டாது; அவர்கள் அதினால் தங்கள் ஆத்துமாக்களைத் திருப்தியாக்குவதும் இல்லை தங்கள் வயிறுகளை நிரப்புவதும் இல்லை; அவர்கள் அக்கிரமமே அவர்களுக்கு இடறலாயிருந்தத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ங்கள் வெள்ளியைத் தெருக்களில் எறிந்துவிடுவார்கள்; அவர்களுடைய பொன் வேண்டாவெறுப்பாயிருக்கும்; கர்த்தருடைய சினத்தின் நாளிலே அவர்கள் வெள்ளியும் அவர்கள் பொன்னும் அவர்களை விடுவிக்கமாட்டாது; அவர்கள் அதினால் தங்கள் ஆத்துமாக்களைத் திருப்தியாக்குவதும் இல்லை தங்கள் வயிறுகளை நிரப்புவதும் இல்லை; அவர்கள் அக்கிரமமே அவர்களுக்கு இடறலாயிருந்தத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ங்கள் வெள்ளியைத் தெருக்களில் எறிந்துவிடுவார்கள்; அவர்களுடைய பொன் வேண்டாவெறுப்பாயிருக்கும்; கர்த்தருடைய சினத்தின் நாளிலே அவர்கள் வெள்ளியும் அவர்கள் பொன்னும் அவர்களை விடுவிக்கமாட்டாது; அவர்கள் அதினால் தங்கள் ஆத்துமாக்களைத் திருப்தியாக்குவதும் இல்லை தங்கள் வயிறுகளை நிரப்புவதும் இல்லை; அவர்கள் அக்கிரமமே அவர்களுக்கு இடறலாயிருந்தத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ுடைய சிங்காரத்தின் மகிமையை அகந்தைக்கென்று வைத்து, அதிலே அருவருக்கப்படத்தக்கதும் சீயென்றிகழப்படத்தக்கதுமான காரியங்களின் விக்கிரகங்களை உண்டு பண்ணினார்கள்; ஆகையால் நான் அவைகளை அவர்களுக்கு வேண்டாவெறுப்பாக்கி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ேசத்தில் குடியிருக்கிறவனே, அந்நாளின் விடியற்காலம் வருகிறது காலம் வருகிறது, அமளியின் நாள் சமீபித்திருக்கிறது, மலைகளில் சந்தோஷசத்தம் இல்லை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ுடைய சிங்காரத்தின் மகிமையை அகந்தைக்கென்று வைத்து, அதிலே அருவருக்கப்படத்தக்கதும் சீயென்றிகழப்படத்தக்கதுமான காரியங்களின் விக்கிரகங்களை உண்டு பண்ணினார்கள்; ஆகையால் நான் அவைகளை அவர்களுக்கு வேண்டாவெறுப்பாக்கி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ை அந்நியர் கையிலே கொள்ளையாகவும், பூமியில் துஷ்டர்களுக்குச் சூறையாகவும் கொடுப்பேன்; அவர்கள் அதைப் பரிசுத்தக்குலைச்சலாக்குவ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ை அந்நியர் கையிலே கொள்ளையாகவும், பூமியில் துஷ்டர்களுக்குச் சூறையாகவும் கொடுப்பேன்; அவர்கள் அதைப் பரிசுத்தக்குலைச்சலாக்குவ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என் முகத்தை அவர்களை விட்டுத் திருப்புவேன்; அதினால் என் அந்தரங்க ஸ்தலத்தைப் பரிசுத்தக்குலைச்சலாக்குவார்கள்; பறிகாரர் அதற்குள் பிரவேசித்து, அதைப் பரிசுத்தக்குலைச்சலாக்குவ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என் முகத்தை அவர்களை விட்டுத் திருப்புவேன்; அதினால் என் அந்தரங்க ஸ்தலத்தைப் பரிசுத்தக்குலைச்சலாக்குவார்கள்; பறிகாரர் அதற்குள் பிரவேசித்து, அதைப் பரிசுத்தக்குலைச்சலாக்குவ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ஒரு சங்கிலியைப் பண்ணிவை; தேசம் நியாயத்தீர்ப்புக்குள்ளான இரத்தப்பழிகளால் நிறைந்திருக்கிறது; நகரம் கொடுமையால் நிறைந்திருக்கிறது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கையால் புறஜாதிகளின் துஷ்டர்களை வரப்பண்ணுவேன், அவர்கள் இவர்களுடைய வீடுகளைச் சுதந்தரித்துக்கொள்வார்கள்; பலவான்களின் பெருமையை ஒழியப்பண்ணுவேன், அவர்கள் பரிசுத்த ஸ்தலங்கள் பரிசுத்தக்குலைச்சலாகும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கையால் புறஜாதிகளின் துஷ்டர்களை வரப்பண்ணுவேன், அவர்கள் இவர்களுடைய வீடுகளைச் சுதந்தரித்துக்கொள்வார்கள்; பலவான்களின் பெருமையை ஒழியப்பண்ணுவேன், அவர்கள் பரிசுத்த ஸ்தலங்கள் பரிசுத்தக்குலைச்சலாகும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ங்காரம் வருகிறது; அப்பொழுது சமாதானத்தைத் தேடுவார்கள்; ஆனாலும் அது கிடையாது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விக்கினத்தின்மேல் விக்கினம் வரும்; துர்ச்செய்தியின்மேல் துர்ச்செய்தி பிறக்கும்; அப்பொழுது தீர்க்கதரிசியினிடத்திலே தரிசனத்தைத் தேடுவார்கள்; ஆனாலும் ஆசாரியினிடத்திலே வேதமும் மூப்பரிடத்திலே ஆலோசனையும் இராமல் ஒழிந்துபோக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ப்பொழுது விரைவில் என் உக்கிரத்தை உன்மேல் ஊற்றி, என் கோபத்தை உன்னில் தீர்த்துக்கொண்டு, உன்னை உன் வழிகளுக்குத்தக்கதாக நியாயந்தீர்த்து, உன் எல்லா அருவருப்புகளின் பலனையும் உன்மேல் வரப்பண்ணுவே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விக்கினத்தின்மேல் விக்கினம் வரும்; துர்ச்செய்தியின்மேல் துர்ச்செய்தி பிறக்கும்; அப்பொழுது தீர்க்கதரிசியினிடத்திலே தரிசனத்தைத் தேடுவார்கள்; ஆனாலும் ஆசாரியினிடத்திலே வேதமும் மூப்பரிடத்திலே ஆலோசனையும் இராமல் ஒழிந்துபோகும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ராஜா துக்கித்துக்கொண்டிருப்பான்; பிரபுவைத் திகில் மூடிக்கொண்டிருக்கும்; தேசத்து ஜனங்களின் கைகள் தளர்ந்துபோகும்; நான் அவர்களுக்குச் செய்து, அவர்கள் நியாயங்களின்படியே அவர்களை நியாயந்தீர்ப்பேன்; அப்பொழுது நான் கர்த்தர் என்று அறிந்துகொள்வார்கள் என்ற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ராஜா துக்கித்துக்கொண்டிருப்பான்; பிரபுவைத் திகில் மூடிக்கொண்டிருக்கும்; தேசத்து ஜனங்களின் கைகள் தளர்ந்துபோகும்; நான் அவர்களுக்குச் செய்து, அவர்கள் நியாயங்களின்படியே அவர்களை நியாயந்தீர்ப்பேன்; அப்பொழுது நான் கர்த்தர் என்று அறிந்துகொள்வார்கள்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ப்பொழுது விரைவில் என் உக்கிரத்தை உன்மேல் ஊற்றி, என் கோபத்தை உன்னில் தீர்த்துக்கொண்டு, உன்னை உன் வழிகளுக்குத்தக்கதாக நியாயந்தீர்த்து, உன் எல்லா அருவருப்புகளின் பலனையும் உன்மேல் வரப்பண்ணுவ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ப்பொழுது விரைவில் என் உக்கிரத்தை உன்மேல் ஊற்றி, என் கோபத்தை உன்னில் தீர்த்துக்கொண்டு, உன்னை உன் வழிகளுக்குத்தக்கதாக நியாயந்தீர்த்து, உன் எல்லா அருவருப்புகளின் பலனையும் உன்மேல் வரப்பண்ணுவ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னும்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ன் கண் உன்னைத் தப்பவிடாது; நான் இரங்காமல் உன் வழிகளுக்குத்தக்கதை உன்மேல் வரப்பண்ணுவேன்; உன் அருவருப்புகளுக்குத்தக்கது உன் நடுவில் வந்திருக்கும்; அப்பொழுது அடிக்கிறவராகிய நான் கர்த்தர் என்று அறிந்துகொள்வீ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53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ಸಹ್ಯಗಳಿಗೂ ತಕ್ಕದ್ದನ್ನು ನಿನಗೆ ಮುಯ್ಯಿ ತೀರಿಸುತ್ತೇನೆ. ಆಗ ಕರ್ತನಾದ ನಾನೇ ಹೊಡೆಯುತ್ತಿರುವನೆಂದು ನಿನ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ಿಳಿಯ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ಮನುಷ್ಯಪುತ್ರನೇ, ದೇವರಾದ ಕರ್ತನು ಇಸ್ರಾ ಯೇಲ್‌ ದೇಶಕ್ಕೆ ಹೀಗೆ ಹೇಳುತ್ತಾನೆ--ಅಂತ್ಯವು ಬಂದಿದೆ; ಈ ದೇಶದ ನಾಲ್ಕ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ೂಲೆಗಳಲ್ಲೂ ಅಂತ್ಯವು ಬಂದಿ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ಇಗೋ, ಆ ದಿನವು ಬಂತು, ಮುಂಜಾನೆ ಹೊರಟುಹೋಯಿತು. ಕೋಲು ಚಿಗು ರಿತು, ಗರ್ವ ಅರಳ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ಈಗ ನಿನ್ನ ಮೇಲೂ ಅಂತ್ಯವು ಬಂದಿದೆ ಮತ್ತು ನನ್ನ ಕೋಪವನ್ನು ನಿನ್ನ ಮೇಲೆ ಕಳುಹಿಸುತ್ತೇನೆ; ನಿನ್ನ ಮಾರ್ಗಗಳ ಪ್ರಕಾ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ನಗೆ ನ್ಯಾಯತೀರಿಸುತ್ತೇನೆ. ನಿನ್ನ ಎಲ್ಲಾ ಅಸಹ್ಯಗಳಿಗೋಸ್ಕರ ನಿನ್ನ ಮೇಲೆ ಮುಯ್ಯಿ ತೀರಿಸು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ಬಲಾತ್ಕಾರವು ದುಷ್ಟತ್ವದ ಕೋಲಾಗಿ ಎದ್ದಿತು; ಅವರಲ್ಲಿಯೂ ಅವರ ಜನ ಸಮೂಹದಲ್ಲಿಯೂ ಅವರ ಸಂಪತ್ತಿನಲ್ಲಿಯೂ ಏ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ಉಳಿಯುವದಿಲ್ಲ; ಅವರಿಗೋಸ್ಕರ ಗೋಳಾಟವೂ ಇರುವದ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ನನ್ನ ಕಣ್ಣುಗಳು ನಿನ್ನನ್ನು ಕಟಾಕ್ಷಿಸುವದಿಲ್ಲ; ನಾನು ನಿನ್ನನ್ನು ಕನಿಕರಿಸು ವದೂ ಇಲ್ಲ, ಆದರೆ ನಿನ್ನ ಮಾರ್ಗಗ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ಅಂತ್ಯವು ಬಂತು. ಅಂತ್ಯವು ಬಂದು ಅದು ನಿನಗೋಸ್ಕರ ಕಾಯುತ್ತಾ ಇದೆ. ಇಗೋ, ಅದು ಬಂ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ಕಾರ ನಿನ್ನ ಮೇಲೆ ಮುಯ್ಯಿ ತೀರಿಸುತ್ತೇನೆ, ನಿನ್ನ ಅಸಹ್ಯಗಳು ನಿನ್ನ ಮಧ್ಯೆ ಇರುವವು, ನಾನೇ ಕರ್ತನೆಂದು ನಿನ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ಿಳಿಯ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ಕಾಲವು ಬಂತು, ದಿನವು ಸವಿಾಪ ವಾಯಿತು; ಕೊಂಡುಕೊಳ್ಳುವವನಿಗೆ ಸಂತೋಷವಿಲ್ಲ ದಿರಲಿ, ಮಾರುವವನು ದುಃಖಿಸದಿರಲ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ಾಕಂದರೆ ಎಲ್ಲಾ ಜನಸಮೂಹದ ಮೇಲೆ ರೌದ್ರವಿ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ದೇವರಾದ ಕರ್ತನು ಹೀಗೆ ಹೇಳುತ್ತಾನೆ--ಕೇಡು ಒಂದೇ ಒಂದು ಕೇಡು, ಇಗೋ, ಬಂ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ಮಾರಿ ದವನು ಇನ್ನೂ ಬದುಕಿದ್ದರೂ ಮಾರಿದ್ದರ ಬಳಿಗೆ ಹಿಂತಿರುಗುವದಿಲ್ಲ; ದರ್ಶನವು ತಿರುಗದ ಸಮಸ್ತ ಜನಸಮೂಹ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ಿಷಯವಾಗಿದೆ. ಒಬ್ಬರೂ ತಮ್ಮ ಜೀವದ ಅಕ್ರಮದಲ್ಲಿ ಬಲಗೊಳ್ಳುವದ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ಅವರು ಕಹಳೆಯನ್ನೂದಿ ಎಲ್ಲವನ್ನೂ ಸಿದ್ಧಮಾಡಿಕೊಂಡಿದ್ದಾರೆ, ಆದರೆ ಯಾರೂ ಯುದ್ಧಕ್ಕೆ ಹೋಗುವದಿಲ್ಲ; ಯಾಕಂದರೆ ಎಲ್ಲ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ಜನ ಸಮೂಹದ ಮೇಲೆ ನನ್ನ ಕೋಪವಿ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ಹೊರಗೆ ಕತ್ತಿಯೂ ಒಳಗೆ ವ್ಯಾಧಿಯೂ ಕ್ಷಾಮವೂ ಉಂಟು. ಹೊಲದಲ್ಲಿರುವವನನ್ನು ಕತ್ತಿಯು ಸಾಯಿಸುವದ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ಓ ದೇಶದಲ್ಲಿ ವಾಸಿಸುವವನೇ, ನಿನಗಾಗಿ ಮುಂಜಾನೆ ಬಂತು, ಕಾಲವು ಬಂತು, ತೊಂದರೆಯ ದಿನವು ಹತ್ತಿರವಾಯಿತು ಮತ್ತು ಪರ್ವತಗ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ಟ್ಟಣದಲ್ಲಿರುವವನನ್ನು ವ್ಯಾಧಿಯೂ ಬರವೂ ತಿಂದು ಬಿಡ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ಆದರೆ ಅವರಲ್ಲಿ ತಪ್ಪಿಸಿಕೊಳ್ಳುವವರು ತಪ್ಪಿಸಿಕೊಳ್ಳುವರು; ಪ್ರತಿಯೊ ಬ್ಬರೂ ತಮ್ಮ ತಮ್ಮ ಅಕ್ರಮಗಳ ನಿಮಿತ್ತ ಗೋಳಾಡ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ಣಿವೆಯಲ್ಲಿರುವ ಪಾರಿವಾಳದ ಹಾಗೆ ಪರ್ವತಗಳ ಮೇಲೆ ಇರುವ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ಕೈಗಳೆಲ್ಲಾ ಜೋತಾಡುವವು; ಎಲ್ಲಾ ಮೊಣಕಾಲುಗಳು ನೀರಿನ ಹಾಗೆ ನಿತ್ರಾಣವಾಗು ವ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ಅವರು ತಮ್ಮಲ್ಲಿ ಗೋಣಿತಟ್ಟುಗಳನ್ನು ಕಟ್ಟಿ ಕೊಳ್ಳುವರು ಮತ್ತು ಭಯವು ಅವರನ್ನು ಮುಚ್ಚಿಬಿಡು ವದು; ಎಲ್ಲಾ ಮುಖಗ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ೇಲೆ ನಾಚಿಕೆಯೂ ಅವರ ಎಲ್ಲಾ ತಲೆಗಳು ಬೋಳಾಗಿಯೂ ಇರುವ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ಅವರು ತಮ್ಮ ಬೆಳ್ಳಿಯನ್ನು ಬೀದಿಗಳಲ್ಲಿ ಬಿಸಾಡುವರು; ಅವರ ಬಂಗಾರವು ತೆಗೆದುಹಾಕಲ್ಪಡುವದು, ಅವರ ಬೆಳ್ಳಿ ಬಂಗಾರಗಳ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ರ್ತನ ಕೋಪದ ದಿವಸದಲ್ಲಿ ಅವರನ್ನು ತಪ್ಪಿಸಲಾರವು ಮತ್ತು ಅವರ ಪ್ರಾಣಗಳನ್ನು ತೃಪ್ತಿಪಡಿ ಸುವದಿಲ್ಲ. ಅವರ ಕರುಳುಗಳ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ುಂಬಿಸುವದಿಲ್ಲ. ಯಾಕಂದರೆ ಅದು ಅವರ ಅಕ್ರಮಗಳ ಎಡತಡೆಯ ಭಾಗವಾಗಿ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ಅವನ ಆಭರಣದ ಸೌಂದರ್ಯವಾ ದರೋ ಅವನು ಅದನ್ನು ಘನತೆಗಾಗಿ ಇಟ್ಟನು. ಆದರೆ ಅವರು ತಮ್ಮ ಅಸಹ್ಯಗಳ ವಿಗ್ರಹಗಳನ್ನೂ ಹೇಸ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ರ್ಭಟದ ಧ್ವನಿ ಇ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ಗಳನ್ನೂ ಅದರಲ್ಲಿ ಮಾಡಿದ್ದರಿಂದ ಅದನ್ನು ನಾನು ಅವರಿಂದ ದೂರಮಾಡಿದ್ದೇ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ನಾನು ಅದನ್ನು ಅಪರಿಚಿತರ ಕೈಗೆ ಕೊಳ್ಳೆಯಾಗಿಯೂ ಭೂಮಿಯ ದುಷ್ಟರಿಗೆ ಸೂರೆಯಾಗಿಯೂ ಒಪ್ಪಿಸುವೆನು ಮತ್ತು ಅವರು ಅದ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ವಿತ್ರಪಡಿಸುವ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ನನ್ನ ಮುಖವನ್ನು ನಾನು ಅವರ ಕಡೆಯಿಂದ ತಿರುಗಿಸುವೆನು; ನನ್ನ ರಹಸ್ಯ ಸ್ಥಳವನ್ನು ಅಪವಿತ್ರಪಡಿಸುವರು. ದರೋಡೆ ಕೋರ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ದರಲ್ಲಿ ಸೇರಿ ಅದನ್ನು ಅಪವಿತ್ರ ಪಡಿಸುವ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ಒಂದು ಸರಪಳಿಯನ್ನು ಮಾಡು; ಯಾಕಂದರೆ ದೇಶವು ರಕ್ತಾಪರಾಧದಿಂದ ತುಂಬಿದೆ ಮತ್ತು ನಗರವು ಹಿಂಸೆಯಿಂದ ತುಂಬಿ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ಆದ ಕಾರಣ ನಾನು ಅನ್ಯಜನಾಂಗಗಳಲ್ಲಿ ಕೆಟ್ಟವರನ್ನು ತರುತ್ತೇನೆ ಮತ್ತು ಅವರು ಅವರ ಮನೆಗಳನ್ನು ವಶ ಪಡಿಸಿಕೊಳ್ಳುವರ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ಾನು ಬಲಿಷ್ಠರ ಅಟ್ಟಹಾಸವನ್ನು ನಿಲ್ಲಿಸುತ್ತೇನೆ ಮತ್ತು ಅವರ ಪರಿಶುದ್ಧ ಸ್ಥಳಗಳು ಅಪವಿತ್ರವಾಗುವ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ನಾಶವು ಬರುತ್ತದೆ ಮತ್ತು ಅವರು ಸಮಾಧಾನವನ್ನು ಹುಡುಕುತ್ತಾರೆ; ಆದರೆ ಅದು ಇರುವದ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ಕೇಡಿನ ಮೇಲೆ ಕೇಡು ಬರು ವದು; ಸುದ್ದಿಯ ಮೇಲೆ ಸುದ್ದಿ ಬರುವದು. ಆಗ ಅವರು ಪ್ರವಾದಿಯ ದರ್ಶನವನ್ನು ಹುಡುಕುವರು. ಆದ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ಈಗ ಸ್ವಲ್ಪ ಹೊತ್ತಿನಲ್ಲಿ ನನ್ನ ಉಗ್ರವನ್ನು ನಿನ್ನ ಮೇಲೆ ಸುರಿಯುವೆನು; ನನ್ನ ಕೋಪವನ್ನು ನಿನ್ನ ಮೇಲ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7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್ಯಾಯಪ್ರಮಾಣವು ಯಾಜಕರನ್ನೂ ಆಲೋ ಚನೆಯು ಪೂರ್ವಿಕರನ್ನೂ ಬಿಟ್ಟು ನಾಶವಾಗ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7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ಅರಸನು ದುಃಖಿಸುವನು, ಪ್ರಧಾನನು ನಿರ್ಗತಿಕನಾ ಗುವನು; ದೇಶದ ಜನರ ಕೈಗಳು ತೊಂದರೆಗೊಳ್ಳು ವವು; ಅವರ ಮಾರ್ಗಗಳ ಪ್ರಕಾ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7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ರ ಹಾಗೆಯೇ ಮಾಡುವೆನು; ಅವರ ನ್ಯಾಯಗಳ ಪ್ರಕಾರ ಅವರಿಗೆ ನ್ಯಾಯತೀರಿಸುವೆನು. ನಾನೇ ಕರ್ತನೆಂದು ಅವರಿಗೆ ತಿಳಿಯ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ೀರಿಸಿಬಿಡುವೆನು; ನಾನು ನಿನ್ನ ಮಾರ್ಗಗಳ ಪ್ರಕಾರ ಮುಯ್ಯಿ ತೀರಿಸುವೆನು; ನಿನ್ನ ಎಲ್ಲಾ ಅಸಹ್ಯಗಳ ಪ್ರಕಾರ ನಿನ್ನ ಮೇಲ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ುಯ್ಯಿ ತೀರಿಸು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ಇದಾದ ಮೇಲೆ ಕರ್ತನ ವಾಕ್ಯವು ನನ್ನ ಕಡೆಗೆ ಬಂದು ಹೇಳಿದ್ದೇನೆಂದರೆ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ನನ್ನ ಕಣ್ಣು ಕಟಾಕ್ಷಿಸುವದಿಲ್ಲ; ನಾನು ನಿನ್ನನ್ನು ಕನಿಕರಿಸುವದೂ ಇಲ್ಲ, ನಿನ್ನ ಮಾರ್ಗಗಳಿಗೂ ನಿನ್ನ ಮಧ್ಯದಲ್ಲಿರು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2026-07-25T14:18:33Z</dcterms:created>
  <dcterms:modified xsi:type="dcterms:W3CDTF">2026-07-25T14:18:33Z</dcterms:modified>
  <dc:title>எசேக்கியேல் : 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