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தரிசனங்களில் புத்திமானாயிருந்த சகரியாவின் நாட்களிலே தேவனைத் தேட மனதிணங்கியிருந்தான்; அவன் கர்த்தரைத் தேடின நாட்களில் தேவன் அவன் காரியங்களை வாய்க்கச் செய்த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புறப்பட்டுப்போய், பெலிஸ்தரோடு யுத்தம்பண்ணி, காத்தின் அலங்கத்தையும், யப்னேயின் அலங்கத்தையும், அஸ்தின் அலங்கத்தையும் இடித்துப்போட்டு, அஸ்தோத் நாட்டிலும் பெலிஸ்தருக்குள்ளும் பட்டணங்கள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புறப்பட்டுப்போய், பெலிஸ்தரோடு யுத்தம்பண்ணி, காத்தின் அலங்கத்தையும், யப்னேயின் அலங்கத்தையும், அஸ்தின் அலங்கத்தையும் இடித்துப்போட்டு, அஸ்தோத் நாட்டிலும் பெலிஸ்தருக்குள்ளும் பட்டணங்களைக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லிஸ்தரையும் கூர்பாகாலிலே குடியிருக்கிற அரபியரையும் மெகுனியரையும் வெல்ல, தேவன் அவனுக்குத் துணைநி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லிஸ்தரையும் கூர்பாகாலிலே குடியிருக்கிற அரபியரையும் மெகுனியரையும் வெல்ல, தேவன் அவனுக்குத் துணைநி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ியர் உசியாவுக்குக் காணிக்கைகளைக் கொடுத்தார்கள்; அவனுடைய கீர்த்தி எகிப்தின் எல்லைமட்டும் எட்டினது; அவன் மிகவும் பெலங்கொ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ியர் உசியாவுக்குக் காணிக்கைகளைக் கொடுத்தார்கள்; அவனுடைய கீர்த்தி எகிப்தின் எல்லைமட்டும் எட்டினது; அவன் மிகவும் பெலங்கொண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சியா எருசலேமிலே மூலைவாசல்மேலும், பள்ளத்தாக்கு வாசல்மேலும், அலங்கத்துக் கோடிகள்மேலும் கோபுரங்களைக் கட்டி அவைகளைப் பலப்படுத்த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சியா எருசலேமிலே மூலைவாசல்மேலும், பள்ளத்தாக்கு வாசல்மேலும், அலங்கத்துக் கோடிகள்மேலும் கோபுரங்களைக் கட்டி அவைகளைப் பலப்படு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ப் பள்ளத்தாக்கிலும் சமபூமியிலும் அநேம் ஆடுமாடுகளும், மலைகளிலேயும் வயல்வெளியிலேயும் பயிர்க்குடிகளும், திராட்சத்தோட்டக்காரரும் உண்டாயிருந்தபடியினால், அவன் வனாந்தரத்திலே கோபுரங்களைக் கட்டி, அநேக துரவுகளை வெட்டினான்; அவன் வெள்ளாண்மைப் பிரியனாய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யூதா ஜனங்கள் எல்லாரும் பதினாறு வயதான உசியாவை அழைத்துவந்து, அவனை அவன் தகப்பனாகிய அமத்சியாவின் ஸ்தானத்திலே ராஜாவாக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ப் பள்ளத்தாக்கிலும் சமபூமியிலும் அநேம் ஆடுமாடுகளும், மலைகளிலேயும் வயல்வெளியிலேயும் பயிர்க்குடிகளும், திராட்சத்தோட்டக்காரரும் உண்டாயிருந்தபடியினால், அவன் வனாந்தரத்திலே கோபுரங்களைக் கட்டி, அநேக துரவுகளை வெட்டினான்; அவன் வெள்ளாண்மைப் பிரியனாய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ப் பள்ளத்தாக்கிலும் சமபூமியிலும் அநேம் ஆடுமாடுகளும், மலைகளிலேயும் வயல்வெளியிலேயும் பயிர்க்குடிகளும், திராட்சத்தோட்டக்காரரும் உண்டாயிருந்தபடியினால், அவன் வனாந்தரத்திலே கோபுரங்களைக் கட்டி, அநேக துரவுகளை வெட்டினான்; அவன் வெள்ளாண்மைப் பிரியனாய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சியாவுக்கு யுத்தவீரரின் சேனையுமிருந்தது; அது சம்பிரதியாகிய எயெலினாலும் ஆதிக்கக்காரனாகிய மாசேயாவினாலும் இலக்கம்பார்க்கப்பட்டபடியே, ராஜாவின் பிரபுக்களில் ஒருவனாகிய அனனியாவின்கீழ் வகுப்பு வகுப்பாய்ச் சேவகம்பண்ணப் புற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சியாவுக்கு யுத்தவீரரின் சேனையுமிருந்தது; அது சம்பிரதியாகிய எயெலினாலும் ஆதிக்கக்காரனாகிய மாசேயாவினாலும் இலக்கம்பார்க்கப்பட்டபடியே, ராஜாவின் பிரபுக்களில் ஒருவனாகிய அனனியாவின்கீழ் வகுப்பு வகுப்பாய்ச் சேவகம்பண்ணப் புறப்ப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சியாவுக்கு யுத்தவீரரின் சேனையுமிருந்தது; அது சம்பிரதியாகிய எயெலினாலும் ஆதிக்கக்காரனாகிய மாசேயாவினாலும் இலக்கம்பார்க்கப்பட்டபடியே, ராஜாவின் பிரபுக்களில் ஒருவனாகிய அனனியாவின்கீழ் வகுப்பு வகுப்பாய்ச் சேவகம்பண்ணப் புற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ான வம்சத்தலைவரின் தொகையெல்லாம் இரண்டாயிரத்து அறுநூ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ான வம்சத்தலைவரின் தொகையெல்லாம் இரண்டாயிரத்து அறுநூ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் கையின்கீழ்ச் சத்துருக்களுக்கு விரோதமாக ராஜாவுக்குத் துணைநிற்க, பராக்கிரமத்தோடே யுத்தம்பண்ணுகிற மூன்றுலட்சத்து ஏழாயிரத்து ஐந்நூறுபேரான சேனை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் கையின்கீழ்ச் சத்துருக்களுக்கு விரோதமாக ராஜாவுக்குத் துணைநிற்க, பராக்கிரமத்தோடே யுத்தம்பண்ணுகிற மூன்றுலட்சத்து ஏழாயிரத்து ஐந்நூறுபேரான சேனை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ச் சேனையிலுள்ளவருக்கெல்லாம் உசியா கேடகங்களையும், ஈட்டிகளையும், தலைச்சீராக்களையும், மார்க்கவசங்களையும், வில்லுகளையும், கல்லெறிகிற கவண்களையும் ஆயத்தப்படு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யூதா ஜனங்கள் எல்லாரும் பதினாறு வயதான உசியாவை அழைத்துவந்து, அவனை அவன் தகப்பனாகிய அமத்சியாவின் ஸ்தானத்திலே ராஜாவாக்க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ச் சேனையிலுள்ளவருக்கெல்லாம் உசியா கேடகங்களையும், ஈட்டிகளையும், தலைச்சீராக்களையும், மார்க்கவசங்களையும், வில்லுகளையும், கல்லெறிகிற கவண்களையும் ஆயத்தப்படுத்த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புரங்கள்மேலும் அலங்கக்கோடிகள்மேலும் நின்று அம்புகளையும் பெரிய கற்களையும் பிரயோகிக்கிறதற்கு நிபுணரான தொழிலாளிகள் கற்பித்த யந்திரங்களையும் அவன் எருசலேமில் உண்டாக்கினான்; அப்படியே அவன் கீர்த்தி வெகுதூரம் பரம்பிற்று; அவன் பலப்படுமட்டும் ஆச்சரியமாய் அவனுக்கு அநுகூலமுண்டாயிற்ற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புரங்கள்மேலும் அலங்கக்கோடிகள்மேலும் நின்று அம்புகளையும் பெரிய கற்களையும் பிரயோகிக்கிறதற்கு நிபுணரான தொழிலாளிகள் கற்பித்த யந்திரங்களையும் அவன் எருசலேமில் உண்டாக்கினான்; அப்படியே அவன் கீர்த்தி வெகுதூரம் பரம்பிற்று; அவன் பலப்படுமட்டும் ஆச்சரியமாய் அவனுக்கு அநுகூலமுண்டாயிற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புரங்கள்மேலும் அலங்கக்கோடிகள்மேலும் நின்று அம்புகளையும் பெரிய கற்களையும் பிரயோகிக்கிறதற்கு நிபுணரான தொழிலாளிகள் கற்பித்த யந்திரங்களையும் அவன் எருசலேமில் உண்டாக்கினான்; அப்படியே அவன் கீர்த்தி வெகுதூரம் பரம்பிற்று; அவன் பலப்படுமட்டும் ஆச்சரியமாய் அவனுக்கு அநுகூலமுண்டாயிற்ற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பலப்பட்டபோது, தனக்குக்கேடுண்டாகுமட்டும், அவனுடைய மனம்மேட்டிமையாகி, தன் தேவனாகிய கர்த்தருக்கு விரோதமாக மீறுதல் செய்து தூபபீடத்தின்மேல் தூபங்காட்ட கர்த்தருடைய ஆலயத்திற்குள் பிரவேச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பலப்பட்டபோது, தனக்குக்கேடுண்டாகுமட்டும், அவனுடைய மனம்மேட்டிமையாகி, தன் தேவனாகிய கர்த்தருக்கு விரோதமாக மீறுதல் செய்து தூபபீடத்தின்மேல் தூபங்காட்ட கர்த்தருடைய ஆலயத்திற்குள் பிரவேச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ரியனாகிய அசரியாவும், அவனோடேகூடக் கர்த்தரின் ஆசாரியரான பராக்கிரமசாலிகளாகிய எண்பதுபேரும், அவன் பிறகே உட்பிரவேசி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ரியனாகிய அசரியாவும், அவனோடேகூடக் கர்த்தரின் ஆசாரியரான பராக்கிரமசாலிகளாகிய எண்பதுபேரும், அவன் பிறகே உட்பிரவேசி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தன் பிதாக்களோடே நித்திரையடைந்தபின்பு, இவன் ஏலோதைக் கட்டி, அதைத் திரும்ப யூதாவின் வசமாக்கிக்கொண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சியா கோபங்கொண்டான்; அவன் தூபகலசத்தைத் தன் கையிலே பிடித்து, ஆசாரியரோடே கோபமாய்ப் பேசுகிறபோது ஆசாரியருக்கு முன்பாகக் கர்த்தருடைய ஆலயத்திலே தூபபீடத்தின் முன்நிற்கிற அவனுடைய நெற்றியிலே குஷ்டரோகம் தோன்ற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சியா கோபங்கொண்டான்; அவன் தூபகலசத்தைத் தன் கையிலே பிடித்து, ஆசாரியரோடே கோபமாய்ப் பேசுகிறபோது ஆசாரியருக்கு முன்பாகக் கர்த்தருடைய ஆலயத்திலே தூபபீடத்தின் முன்நிற்கிற அவனுடைய நெற்றியிலே குஷ்டரோகம் தோன்றிற்ற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சியா கோபங்கொண்டான்; அவன் தூபகலசத்தைத் தன் கையிலே பிடித்து, ஆசாரியரோடே கோபமாய்ப் பேசுகிறபோது ஆசாரியருக்கு முன்பாகக் கர்த்தருடைய ஆலயத்திலே தூபபீடத்தின் முன்நிற்கிற அவனுடைய நெற்றியிலே குஷ்டரோகம் தோன்றிற்ற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தான ஆசாரியனாகிய அசரியாவும் சகல ஆசாரியரும் அவனைப் பார்க்கும்போது, இதோ, அவன் தன் நெற்றியிலே குஷ்டரோகம் பிடித்தவனென்றுகண்டு, அவனைத் தீவிரமாய் அங்கிருந்து வெளிப்படப்பண்ணினார்கள்; கர்த்தர் தன்னை அடித்ததினால் அவன் தானும் வெளியேபோகத் தீவிரப்ப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தான ஆசாரியனாகிய அசரியாவும் சகல ஆசாரியரும் அவனைப் பார்க்கும்போது, இதோ, அவன் தன் நெற்றியிலே குஷ்டரோகம் பிடித்தவனென்றுகண்டு, அவனைத் தீவிரமாய் அங்கிருந்து வெளிப்படப்பண்ணினார்கள்; கர்த்தர் தன்னை அடித்ததினால் அவன் தானும் வெளியேபோகத் தீவிரப்ப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தான ஆசாரியனாகிய அசரியாவும் சகல ஆசாரியரும் அவனைப் பார்க்கும்போது, இதோ, அவன் தன் நெற்றியிலே குஷ்டரோகம் பிடித்தவனென்றுகண்டு, அவனைத் தீவிரமாய் அங்கிருந்து வெளிப்படப்பண்ணினார்கள்; கர்த்தர் தன்னை அடித்ததினால் அவன் தானும் வெளியேபோகத் தீவிரப்ப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உசியா தன் மரணநாள்மட்டும் குஷ்டரோகியாயிருந்து கர்த்தருடைய ஆலயத்துக்குப் புறம்பாக்கப்பட்டபடியினால், ஒரு தனித்த வீட்டிலே குஷ்டரோகியாய் வாசம்பண்ணினான்; அவன் குமாரனாகிய யோதாம் ராஜாவின் அரமனை விசாரிப்புக்காரனாயிருந்து, தேசத்தின் ஜனங்களை நியாயம்விசாரி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உசியா தன் மரணநாள்மட்டும் குஷ்டரோகியாயிருந்து கர்த்தருடைய ஆலயத்துக்குப் புறம்பாக்கப்பட்டபடியினால், ஒரு தனித்த வீட்டிலே குஷ்டரோகியாய் வாசம்பண்ணினான்; அவன் குமாரனாகிய யோதாம் ராஜாவின் அரமனை விசாரிப்புக்காரனாயிருந்து, தேசத்தின் ஜனங்களை நியாயம்விசார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சியா ராஜாவாகிறபோது, பதினாறு வயதாயிருந்து, ஐம்பத்திரண்டு வருஷம் எருசலேமில் அரசாண்டான்; எருசலேம் நகரத்தாளான அவன் தாயின்பேர் எக்கோலிய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உசியா தன் மரணநாள்மட்டும் குஷ்டரோகியாயிருந்து கர்த்தருடைய ஆலயத்துக்குப் புறம்பாக்கப்பட்டபடியினால், ஒரு தனித்த வீட்டிலே குஷ்டரோகியாய் வாசம்பண்ணினான்; அவன் குமாரனாகிய யோதாம் ராஜாவின் அரமனை விசாரிப்புக்காரனாயிருந்து, தேசத்தின் ஜனங்களை நியாயம்விசாரித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சியாவின் ஆதியோடந்த நடபடியான மற்ற வர்த்தமானங்களை ஆமோத்சின் குமாரனாகிய ஏசாயா என்னும் தீர்க்கதரிசி எழுத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சியாவின் ஆதியோடந்த நடபடியான மற்ற வர்த்தமானங்களை ஆமோத்சின் குமாரனாகிய ஏசாயா என்னும் தீர்க்கதரிசி எழுத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சியா தன் பிதாக்களோடே நித்திரையடந்தபின்பு, ஜனங்கள் அவனைக் குஷ்டரோகியென்று சொல்லி, அவனை அவன் பிதாக்களண்டையில், ராஜாக்களை அடக்கம்பண்ணுகிற இடத்திற்கு அருகான நிலத்த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சியா தன் பிதாக்களோடே நித்திரையடந்தபின்பு, ஜனங்கள் அவனைக் குஷ்டரோகியென்று சொல்லி, அவனை அவன் பிதாக்களண்டையில், ராஜாக்களை அடக்கம்பண்ணுகிற இடத்திற்கு அருகான நிலத்த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சியா தன் பிதாக்களோடே நித்திரையடந்தபின்பு, ஜனங்கள் அவனைக் குஷ்டரோகியென்று சொல்லி, அவனை அவன் பிதாக்களண்டையில், ராஜாக்களை அடக்கம்பண்ணுகிற இடத்திற்கு அருகான நிலத்த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சியா ராஜாவாகிறபோது, பதினாறு வயதாயிருந்து, ஐம்பத்திரண்டு வருஷம் எருசலேமில் அரசாண்டான்; எருசலேம் நகரத்தாளான அவன் தாயின்பேர் எக்கோலிய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ன் தகப்பனாகிய அமத்சியா செய்தபடியெல்லாம் கர்த்தரின் பார்வைக்குச் செம்மையானதைச் செய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ன் தகப்பனாகிய அமத்சியா செய்தபடியெல்லாம் கர்த்தரின் பார்வைக்குச் செம்மையானதைச் செய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தரிசனங்களில் புத்திமானாயிருந்த சகரியாவின் நாட்களிலே தேவனைத் தேட மனதிணங்கியிருந்தான்; அவன் கர்த்தரைத் தேடின நாட்களில் தேவன் அவன் காரியங்களை வாய்க்கச் செய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ng as he sought the LORD, God made him to pros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went forth and warred against the Philistines, and brake down the wall of Gath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l of Jabneh, and the wall of Ashdod, and built cities about Ashdod, and among the 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God helped him against the Philistines, and against the Arabians that dwelt in Gurbaa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huni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Ammonites gave gifts to Uzziah: and his name spread abroad even to the entering i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; for he strengthened himself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oreover Uzziah built towers in Jerusalem at the corner gate, and at the valley gate, and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ing of the wall, and fortifi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so he built towers in the desert, and dug many wells: for he had much cattle, both in the l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ll the people of Judah took Uzziah, who was sixteen years old, and made him k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y, and in the plains: husbandmen also, and vine dressers in the mountains, and in Carmel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loved farm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oreover Uzziah had an host of fighting men, that went out to war by bands,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 of their account by the hand of Jeiel the scribe and Maaseiah the ruler, under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aniah, one of the king's cap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whole number of the chief of the fathers of the mighty men of valour were two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x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under their hand was an army, three hundred thousand and seven thousand and five hundr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ade war with mighty power, to help the king against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Uzziah prepared for them throughout all the host shields, and spears, and helme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m of his father Amaz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ergeons, and bows, and slings to cast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made in Jerusalem engines, invented by cunning men, to be on the towers an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warks, to shoot arrows and great stones likewise. And his name spread far abroad; for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vellously helped, till he was str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when he was strong, his heart was lifted up to his destruction: for he transgress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his God, and went into the temple of the LORD to burn incense upon the altar of incen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zariah the priest went in after him, and with him fourscore priests of the LORD,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iant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withstood Uzziah the king, and said unto him, It appertains not unto you, Uzziah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 incense unto the LORD, but to the priests the sons of Aaron, that are consecrated to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built Eloth, and restored it to Judah, after that the king slept with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ense: go out of the sanctuary; for you have trespassed; neither shall it be for yours honour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Uzziah was angry, and had a censer in his hand to burn incense: and while he was angry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s, the leprosy even rose up in his forehead before the priests in the house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beside the incens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zariah the chief priest, and all the priests, looked upon him, and, behold, he was lepr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forehead, and they thrust him out from thence; yea, himself hasted also to go out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had smitt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Uzziah the king was a leper unto the day of his death, and dwelt in a several house, being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per; for he was cut off from the house of the LORD: and Jotham his son was over the king'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ixteen years old was Uzziah when he began to reign, and he reigned fifty and two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ing the 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the rest of the acts of Uzziah, first and last, did Isaiah the prophet, the son of Amoz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o Uzziah slept with his fathers, and they buried him with his fathers in the fiel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ial which belonged to the kings; for they said, He is a leper: and Jotham his son reigned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His mother's name also was Jecoliah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did that which was right in the sight of the LORD, according to all that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aziah d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sought God in the days of Zechariah, who had understanding in the visions of God: an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2026-06-03T15:15:40Z</dcterms:created>
  <dcterms:modified xsi:type="dcterms:W3CDTF">2026-06-03T15:15:40Z</dcterms:modified>
  <dc:title>2 நாளாகமம்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